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314" r:id="rId2"/>
    <p:sldId id="275" r:id="rId3"/>
    <p:sldId id="270" r:id="rId4"/>
    <p:sldId id="260" r:id="rId5"/>
    <p:sldId id="281" r:id="rId6"/>
    <p:sldId id="274" r:id="rId7"/>
    <p:sldId id="279" r:id="rId8"/>
    <p:sldId id="258" r:id="rId9"/>
    <p:sldId id="315" r:id="rId10"/>
    <p:sldId id="282" r:id="rId11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3"/>
      <p:bold r:id="rId14"/>
      <p:italic r:id="rId15"/>
      <p:boldItalic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Nunito SemiBold" pitchFamily="2" charset="0"/>
      <p:regular r:id="rId21"/>
      <p:bold r:id="rId22"/>
      <p:italic r:id="rId23"/>
      <p:boldItalic r:id="rId24"/>
    </p:embeddedFont>
    <p:embeddedFont>
      <p:font typeface="Playfair Display Black" panose="00000A00000000000000" pitchFamily="2" charset="0"/>
      <p:bold r:id="rId25"/>
      <p:boldItalic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351301-05B3-4D50-8E56-095E70B40ACA}">
  <a:tblStyle styleId="{35351301-05B3-4D50-8E56-095E70B40A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28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9d404a8a18_7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9d404a8a18_7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d404a8a18_9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d404a8a18_9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9d404a8a18_1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9d404a8a18_1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d404a8a18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d404a8a18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a3b73c8b17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a3b73c8b17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9d404a8a18_1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9d404a8a18_1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9d404a8a18_9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9d404a8a18_9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d404a8a18_2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d404a8a18_2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9d404a8a18_1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9d404a8a18_1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871648" y="563663"/>
            <a:ext cx="4019736" cy="2016968"/>
          </a:xfrm>
          <a:custGeom>
            <a:avLst/>
            <a:gdLst/>
            <a:ahLst/>
            <a:cxnLst/>
            <a:rect l="l" t="t" r="r" b="b"/>
            <a:pathLst>
              <a:path w="125411" h="62927" fill="none" extrusionOk="0">
                <a:moveTo>
                  <a:pt x="254" y="62926"/>
                </a:moveTo>
                <a:cubicBezTo>
                  <a:pt x="1" y="28249"/>
                  <a:pt x="28028" y="0"/>
                  <a:pt x="62706" y="0"/>
                </a:cubicBezTo>
                <a:cubicBezTo>
                  <a:pt x="97383" y="0"/>
                  <a:pt x="125410" y="28249"/>
                  <a:pt x="125157" y="62926"/>
                </a:cubicBez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518050" y="2234525"/>
            <a:ext cx="2950678" cy="1127139"/>
          </a:xfrm>
          <a:custGeom>
            <a:avLst/>
            <a:gdLst/>
            <a:ahLst/>
            <a:cxnLst/>
            <a:rect l="l" t="t" r="r" b="b"/>
            <a:pathLst>
              <a:path w="120818" h="41835" extrusionOk="0">
                <a:moveTo>
                  <a:pt x="0" y="0"/>
                </a:moveTo>
                <a:lnTo>
                  <a:pt x="0" y="41835"/>
                </a:lnTo>
                <a:lnTo>
                  <a:pt x="120818" y="41835"/>
                </a:lnTo>
                <a:lnTo>
                  <a:pt x="1208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4088745" cy="5143369"/>
          </a:xfrm>
          <a:custGeom>
            <a:avLst/>
            <a:gdLst/>
            <a:ahLst/>
            <a:cxnLst/>
            <a:rect l="l" t="t" r="r" b="b"/>
            <a:pathLst>
              <a:path w="127564" h="160467" extrusionOk="0">
                <a:moveTo>
                  <a:pt x="1" y="1"/>
                </a:moveTo>
                <a:lnTo>
                  <a:pt x="1" y="160467"/>
                </a:lnTo>
                <a:lnTo>
                  <a:pt x="127564" y="160467"/>
                </a:lnTo>
                <a:lnTo>
                  <a:pt x="127564" y="1"/>
                </a:lnTo>
                <a:close/>
              </a:path>
            </a:pathLst>
          </a:custGeom>
          <a:solidFill>
            <a:srgbClr val="F6B1A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776675" y="2006875"/>
            <a:ext cx="3886800" cy="9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3400"/>
              <a:buFont typeface="Playfair Display Black"/>
              <a:buNone/>
              <a:defRPr sz="3400">
                <a:solidFill>
                  <a:srgbClr val="6E6976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4776675" y="3111600"/>
            <a:ext cx="3658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500"/>
              <a:buFont typeface="Fira Sans"/>
              <a:buNone/>
              <a:defRPr sz="15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500"/>
              <a:buFont typeface="Nunito SemiBold"/>
              <a:buNone/>
              <a:defRPr sz="15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500"/>
              <a:buFont typeface="Nunito SemiBold"/>
              <a:buNone/>
              <a:defRPr sz="15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500"/>
              <a:buFont typeface="Nunito SemiBold"/>
              <a:buNone/>
              <a:defRPr sz="15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500"/>
              <a:buFont typeface="Nunito SemiBold"/>
              <a:buNone/>
              <a:defRPr sz="15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500"/>
              <a:buFont typeface="Nunito SemiBold"/>
              <a:buNone/>
              <a:defRPr sz="15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500"/>
              <a:buFont typeface="Nunito SemiBold"/>
              <a:buNone/>
              <a:defRPr sz="15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500"/>
              <a:buFont typeface="Nunito SemiBold"/>
              <a:buNone/>
              <a:defRPr sz="15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500"/>
              <a:buFont typeface="Nunito SemiBold"/>
              <a:buNone/>
              <a:defRPr sz="15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291333" y="811265"/>
            <a:ext cx="92411" cy="3115358"/>
            <a:chOff x="735065" y="1622530"/>
            <a:chExt cx="184822" cy="6230717"/>
          </a:xfrm>
        </p:grpSpPr>
        <p:sp>
          <p:nvSpPr>
            <p:cNvPr id="16" name="Google Shape;16;p2"/>
            <p:cNvSpPr/>
            <p:nvPr/>
          </p:nvSpPr>
          <p:spPr>
            <a:xfrm>
              <a:off x="735065" y="1622530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35065" y="2030633"/>
              <a:ext cx="184822" cy="26412"/>
            </a:xfrm>
            <a:custGeom>
              <a:avLst/>
              <a:gdLst/>
              <a:ahLst/>
              <a:cxnLst/>
              <a:rect l="l" t="t" r="r" b="b"/>
              <a:pathLst>
                <a:path w="288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65" y="240213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5065" y="2773629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3"/>
                  </a:lnTo>
                  <a:lnTo>
                    <a:pt x="2883" y="4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35065" y="3181732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5065" y="3553230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065" y="3963320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5065" y="4334882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2883" y="380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35065" y="474292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35065" y="5114483"/>
              <a:ext cx="184822" cy="26412"/>
            </a:xfrm>
            <a:custGeom>
              <a:avLst/>
              <a:gdLst/>
              <a:ahLst/>
              <a:cxnLst/>
              <a:rect l="l" t="t" r="r" b="b"/>
              <a:pathLst>
                <a:path w="288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35065" y="548598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5065" y="5896071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5065" y="6267633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2883" y="380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5065" y="6675672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5065" y="7047170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35065" y="7418732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2883" y="380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5065" y="782677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ACAB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266911" y="3672870"/>
            <a:ext cx="53" cy="89474"/>
          </a:xfrm>
          <a:custGeom>
            <a:avLst/>
            <a:gdLst/>
            <a:ahLst/>
            <a:cxnLst/>
            <a:rect l="l" t="t" r="r" b="b"/>
            <a:pathLst>
              <a:path w="1" h="1679" fill="none" extrusionOk="0">
                <a:moveTo>
                  <a:pt x="1" y="0"/>
                </a:moveTo>
                <a:lnTo>
                  <a:pt x="1" y="1678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8135280" y="3804502"/>
            <a:ext cx="89474" cy="53"/>
          </a:xfrm>
          <a:custGeom>
            <a:avLst/>
            <a:gdLst/>
            <a:ahLst/>
            <a:cxnLst/>
            <a:rect l="l" t="t" r="r" b="b"/>
            <a:pathLst>
              <a:path w="1679" h="1" fill="none" extrusionOk="0">
                <a:moveTo>
                  <a:pt x="1" y="0"/>
                </a:moveTo>
                <a:lnTo>
                  <a:pt x="1679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8266911" y="3846656"/>
            <a:ext cx="53" cy="89527"/>
          </a:xfrm>
          <a:custGeom>
            <a:avLst/>
            <a:gdLst/>
            <a:ahLst/>
            <a:cxnLst/>
            <a:rect l="l" t="t" r="r" b="b"/>
            <a:pathLst>
              <a:path w="1" h="1680" fill="none" extrusionOk="0">
                <a:moveTo>
                  <a:pt x="1" y="1679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8309118" y="3804502"/>
            <a:ext cx="89474" cy="53"/>
          </a:xfrm>
          <a:custGeom>
            <a:avLst/>
            <a:gdLst/>
            <a:ahLst/>
            <a:cxnLst/>
            <a:rect l="l" t="t" r="r" b="b"/>
            <a:pathLst>
              <a:path w="1679" h="1" fill="none" extrusionOk="0">
                <a:moveTo>
                  <a:pt x="167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7850211" y="4044305"/>
            <a:ext cx="53" cy="87769"/>
          </a:xfrm>
          <a:custGeom>
            <a:avLst/>
            <a:gdLst/>
            <a:ahLst/>
            <a:cxnLst/>
            <a:rect l="l" t="t" r="r" b="b"/>
            <a:pathLst>
              <a:path w="1" h="1647" fill="none" extrusionOk="0">
                <a:moveTo>
                  <a:pt x="0" y="0"/>
                </a:moveTo>
                <a:lnTo>
                  <a:pt x="0" y="1647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7716874" y="4175937"/>
            <a:ext cx="89474" cy="53"/>
          </a:xfrm>
          <a:custGeom>
            <a:avLst/>
            <a:gdLst/>
            <a:ahLst/>
            <a:cxnLst/>
            <a:rect l="l" t="t" r="r" b="b"/>
            <a:pathLst>
              <a:path w="1679" h="1" fill="none" extrusionOk="0">
                <a:moveTo>
                  <a:pt x="0" y="0"/>
                </a:moveTo>
                <a:lnTo>
                  <a:pt x="1679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7850211" y="4218091"/>
            <a:ext cx="53" cy="89527"/>
          </a:xfrm>
          <a:custGeom>
            <a:avLst/>
            <a:gdLst/>
            <a:ahLst/>
            <a:cxnLst/>
            <a:rect l="l" t="t" r="r" b="b"/>
            <a:pathLst>
              <a:path w="1" h="1680" fill="none" extrusionOk="0">
                <a:moveTo>
                  <a:pt x="0" y="1679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7892365" y="4175937"/>
            <a:ext cx="89527" cy="53"/>
          </a:xfrm>
          <a:custGeom>
            <a:avLst/>
            <a:gdLst/>
            <a:ahLst/>
            <a:cxnLst/>
            <a:rect l="l" t="t" r="r" b="b"/>
            <a:pathLst>
              <a:path w="1680" h="1" fill="none" extrusionOk="0">
                <a:moveTo>
                  <a:pt x="1679" y="0"/>
                </a:moveTo>
                <a:lnTo>
                  <a:pt x="1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s">
  <p:cSld name="CUSTOM_8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5"/>
          <p:cNvSpPr/>
          <p:nvPr/>
        </p:nvSpPr>
        <p:spPr>
          <a:xfrm>
            <a:off x="712800" y="712800"/>
            <a:ext cx="4362300" cy="2630400"/>
          </a:xfrm>
          <a:prstGeom prst="rect">
            <a:avLst/>
          </a:prstGeom>
          <a:solidFill>
            <a:srgbClr val="B48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5"/>
          <p:cNvSpPr/>
          <p:nvPr/>
        </p:nvSpPr>
        <p:spPr>
          <a:xfrm>
            <a:off x="4233600" y="1565200"/>
            <a:ext cx="4189500" cy="2873400"/>
          </a:xfrm>
          <a:prstGeom prst="rect">
            <a:avLst/>
          </a:prstGeom>
          <a:solidFill>
            <a:srgbClr val="F6B1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5"/>
          <p:cNvSpPr txBox="1">
            <a:spLocks noGrp="1"/>
          </p:cNvSpPr>
          <p:nvPr>
            <p:ph type="title"/>
          </p:nvPr>
        </p:nvSpPr>
        <p:spPr>
          <a:xfrm>
            <a:off x="1139625" y="969700"/>
            <a:ext cx="2660700" cy="54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layfair Display Black"/>
              <a:buNone/>
              <a:defRPr sz="2000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9pPr>
          </a:lstStyle>
          <a:p>
            <a:endParaRPr/>
          </a:p>
        </p:txBody>
      </p:sp>
      <p:sp>
        <p:nvSpPr>
          <p:cNvPr id="457" name="Google Shape;457;p25"/>
          <p:cNvSpPr txBox="1">
            <a:spLocks noGrp="1"/>
          </p:cNvSpPr>
          <p:nvPr>
            <p:ph type="subTitle" idx="1"/>
          </p:nvPr>
        </p:nvSpPr>
        <p:spPr>
          <a:xfrm>
            <a:off x="1139625" y="1472800"/>
            <a:ext cx="26265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8" name="Google Shape;458;p25"/>
          <p:cNvSpPr txBox="1">
            <a:spLocks noGrp="1"/>
          </p:cNvSpPr>
          <p:nvPr>
            <p:ph type="title" idx="2"/>
          </p:nvPr>
        </p:nvSpPr>
        <p:spPr>
          <a:xfrm>
            <a:off x="5356750" y="2779450"/>
            <a:ext cx="2628000" cy="55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layfair Display Black"/>
              <a:buNone/>
              <a:defRPr sz="2000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Font typeface="Playfair Display Black"/>
              <a:buNone/>
              <a:defRPr sz="42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9pPr>
          </a:lstStyle>
          <a:p>
            <a:endParaRPr/>
          </a:p>
        </p:txBody>
      </p:sp>
      <p:sp>
        <p:nvSpPr>
          <p:cNvPr id="459" name="Google Shape;459;p25"/>
          <p:cNvSpPr txBox="1">
            <a:spLocks noGrp="1"/>
          </p:cNvSpPr>
          <p:nvPr>
            <p:ph type="subTitle" idx="3"/>
          </p:nvPr>
        </p:nvSpPr>
        <p:spPr>
          <a:xfrm>
            <a:off x="5356750" y="3282550"/>
            <a:ext cx="2628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720000" y="1642925"/>
            <a:ext cx="246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title" idx="2"/>
          </p:nvPr>
        </p:nvSpPr>
        <p:spPr>
          <a:xfrm>
            <a:off x="720000" y="681425"/>
            <a:ext cx="2543400" cy="5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Playfair Display Black"/>
              <a:buNone/>
              <a:defRPr>
                <a:solidFill>
                  <a:srgbClr val="6E6976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ACAB1">
            <a:alpha val="59380"/>
          </a:srgbClr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/>
          <p:nvPr/>
        </p:nvSpPr>
        <p:spPr>
          <a:xfrm>
            <a:off x="4293875" y="-559775"/>
            <a:ext cx="6631800" cy="6631800"/>
          </a:xfrm>
          <a:prstGeom prst="ellipse">
            <a:avLst/>
          </a:prstGeom>
          <a:solidFill>
            <a:srgbClr val="FFFFFF">
              <a:alpha val="81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4670175" y="-525925"/>
            <a:ext cx="6631800" cy="6631800"/>
          </a:xfrm>
          <a:prstGeom prst="ellipse">
            <a:avLst/>
          </a:prstGeom>
          <a:noFill/>
          <a:ln w="9525" cap="flat" cmpd="sng">
            <a:solidFill>
              <a:srgbClr val="B481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5064475" y="1244725"/>
            <a:ext cx="3370200" cy="30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5200"/>
              <a:buFont typeface="Playfair Display Black"/>
              <a:buNone/>
              <a:defRPr sz="5200">
                <a:solidFill>
                  <a:srgbClr val="6E6976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Font typeface="Source Sans Pro"/>
              <a:buNone/>
              <a:defRPr sz="3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Font typeface="Source Sans Pro"/>
              <a:buNone/>
              <a:defRPr sz="3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Font typeface="Source Sans Pro"/>
              <a:buNone/>
              <a:defRPr sz="3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Font typeface="Source Sans Pro"/>
              <a:buNone/>
              <a:defRPr sz="3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Font typeface="Source Sans Pro"/>
              <a:buNone/>
              <a:defRPr sz="34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Font typeface="Source Sans Pro"/>
              <a:buNone/>
              <a:defRPr sz="34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Font typeface="Source Sans Pro"/>
              <a:buNone/>
              <a:defRPr sz="34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Font typeface="Source Sans Pro"/>
              <a:buNone/>
              <a:defRPr sz="34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/>
          <p:nvPr/>
        </p:nvSpPr>
        <p:spPr>
          <a:xfrm>
            <a:off x="2947848" y="258863"/>
            <a:ext cx="4019736" cy="2016968"/>
          </a:xfrm>
          <a:custGeom>
            <a:avLst/>
            <a:gdLst/>
            <a:ahLst/>
            <a:cxnLst/>
            <a:rect l="l" t="t" r="r" b="b"/>
            <a:pathLst>
              <a:path w="125411" h="62927" fill="none" extrusionOk="0">
                <a:moveTo>
                  <a:pt x="254" y="62926"/>
                </a:moveTo>
                <a:cubicBezTo>
                  <a:pt x="1" y="28249"/>
                  <a:pt x="28028" y="0"/>
                  <a:pt x="62706" y="0"/>
                </a:cubicBezTo>
                <a:cubicBezTo>
                  <a:pt x="97383" y="0"/>
                  <a:pt x="125410" y="28249"/>
                  <a:pt x="125157" y="62926"/>
                </a:cubicBez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"/>
          <p:cNvSpPr/>
          <p:nvPr/>
        </p:nvSpPr>
        <p:spPr>
          <a:xfrm>
            <a:off x="0" y="0"/>
            <a:ext cx="4088745" cy="5143369"/>
          </a:xfrm>
          <a:custGeom>
            <a:avLst/>
            <a:gdLst/>
            <a:ahLst/>
            <a:cxnLst/>
            <a:rect l="l" t="t" r="r" b="b"/>
            <a:pathLst>
              <a:path w="127564" h="160467" extrusionOk="0">
                <a:moveTo>
                  <a:pt x="1" y="1"/>
                </a:moveTo>
                <a:lnTo>
                  <a:pt x="1" y="160467"/>
                </a:lnTo>
                <a:lnTo>
                  <a:pt x="127564" y="160467"/>
                </a:lnTo>
                <a:lnTo>
                  <a:pt x="127564" y="1"/>
                </a:lnTo>
                <a:close/>
              </a:path>
            </a:pathLst>
          </a:custGeom>
          <a:solidFill>
            <a:srgbClr val="F6B1A1">
              <a:alpha val="4554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9"/>
          <p:cNvCxnSpPr/>
          <p:nvPr/>
        </p:nvCxnSpPr>
        <p:spPr>
          <a:xfrm>
            <a:off x="6968775" y="3199450"/>
            <a:ext cx="0" cy="2005200"/>
          </a:xfrm>
          <a:prstGeom prst="straightConnector1">
            <a:avLst/>
          </a:prstGeom>
          <a:noFill/>
          <a:ln w="9525" cap="flat" cmpd="sng">
            <a:solidFill>
              <a:srgbClr val="B4818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7" name="Google Shape;157;p9"/>
          <p:cNvGrpSpPr/>
          <p:nvPr/>
        </p:nvGrpSpPr>
        <p:grpSpPr>
          <a:xfrm>
            <a:off x="215133" y="735065"/>
            <a:ext cx="92411" cy="3115358"/>
            <a:chOff x="582665" y="1470130"/>
            <a:chExt cx="184822" cy="6230717"/>
          </a:xfrm>
        </p:grpSpPr>
        <p:sp>
          <p:nvSpPr>
            <p:cNvPr id="158" name="Google Shape;158;p9"/>
            <p:cNvSpPr/>
            <p:nvPr/>
          </p:nvSpPr>
          <p:spPr>
            <a:xfrm>
              <a:off x="582665" y="1470130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582665" y="1878233"/>
              <a:ext cx="184822" cy="26412"/>
            </a:xfrm>
            <a:custGeom>
              <a:avLst/>
              <a:gdLst/>
              <a:ahLst/>
              <a:cxnLst/>
              <a:rect l="l" t="t" r="r" b="b"/>
              <a:pathLst>
                <a:path w="288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582665" y="224973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82665" y="2621229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3"/>
                  </a:lnTo>
                  <a:lnTo>
                    <a:pt x="2883" y="4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82665" y="3029332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82665" y="3400830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82665" y="3810920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582665" y="4182482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2883" y="380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582665" y="459052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582665" y="4962083"/>
              <a:ext cx="184822" cy="26412"/>
            </a:xfrm>
            <a:custGeom>
              <a:avLst/>
              <a:gdLst/>
              <a:ahLst/>
              <a:cxnLst/>
              <a:rect l="l" t="t" r="r" b="b"/>
              <a:pathLst>
                <a:path w="288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582665" y="533358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582665" y="5743671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582665" y="6115233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2883" y="380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582665" y="6523272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582665" y="6894770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582665" y="7266332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2883" y="380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82665" y="767437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 hasCustomPrompt="1"/>
          </p:nvPr>
        </p:nvSpPr>
        <p:spPr>
          <a:xfrm>
            <a:off x="-50" y="255600"/>
            <a:ext cx="4088700" cy="22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21000"/>
              <a:buFont typeface="Playfair Display Black"/>
              <a:buNone/>
              <a:defRPr sz="210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Playfair Display Black"/>
              <a:buNone/>
              <a:defRPr sz="7000">
                <a:solidFill>
                  <a:schemeClr val="dk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Playfair Display Black"/>
              <a:buNone/>
              <a:defRPr sz="7000">
                <a:solidFill>
                  <a:schemeClr val="dk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Playfair Display Black"/>
              <a:buNone/>
              <a:defRPr sz="7000">
                <a:solidFill>
                  <a:schemeClr val="dk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Playfair Display Black"/>
              <a:buNone/>
              <a:defRPr sz="7000">
                <a:solidFill>
                  <a:schemeClr val="dk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Playfair Display Black"/>
              <a:buNone/>
              <a:defRPr sz="7000">
                <a:solidFill>
                  <a:schemeClr val="dk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Playfair Display Black"/>
              <a:buNone/>
              <a:defRPr sz="7000">
                <a:solidFill>
                  <a:schemeClr val="dk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Playfair Display Black"/>
              <a:buNone/>
              <a:defRPr sz="7000">
                <a:solidFill>
                  <a:schemeClr val="dk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Playfair Display Black"/>
              <a:buNone/>
              <a:defRPr sz="7000">
                <a:solidFill>
                  <a:schemeClr val="dk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9"/>
          <p:cNvSpPr/>
          <p:nvPr/>
        </p:nvSpPr>
        <p:spPr>
          <a:xfrm>
            <a:off x="8327608" y="4032583"/>
            <a:ext cx="32" cy="53816"/>
          </a:xfrm>
          <a:custGeom>
            <a:avLst/>
            <a:gdLst/>
            <a:ahLst/>
            <a:cxnLst/>
            <a:rect l="l" t="t" r="r" b="b"/>
            <a:pathLst>
              <a:path w="1" h="1679" fill="none" extrusionOk="0">
                <a:moveTo>
                  <a:pt x="1" y="0"/>
                </a:moveTo>
                <a:lnTo>
                  <a:pt x="1" y="1678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>
            <a:off x="8248436" y="4111755"/>
            <a:ext cx="53816" cy="32"/>
          </a:xfrm>
          <a:custGeom>
            <a:avLst/>
            <a:gdLst/>
            <a:ahLst/>
            <a:cxnLst/>
            <a:rect l="l" t="t" r="r" b="b"/>
            <a:pathLst>
              <a:path w="1679" h="1" fill="none" extrusionOk="0">
                <a:moveTo>
                  <a:pt x="1" y="0"/>
                </a:moveTo>
                <a:lnTo>
                  <a:pt x="1679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8327608" y="4137109"/>
            <a:ext cx="32" cy="53848"/>
          </a:xfrm>
          <a:custGeom>
            <a:avLst/>
            <a:gdLst/>
            <a:ahLst/>
            <a:cxnLst/>
            <a:rect l="l" t="t" r="r" b="b"/>
            <a:pathLst>
              <a:path w="1" h="1680" fill="none" extrusionOk="0">
                <a:moveTo>
                  <a:pt x="1" y="1679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>
            <a:off x="8352994" y="4111755"/>
            <a:ext cx="53816" cy="32"/>
          </a:xfrm>
          <a:custGeom>
            <a:avLst/>
            <a:gdLst/>
            <a:ahLst/>
            <a:cxnLst/>
            <a:rect l="l" t="t" r="r" b="b"/>
            <a:pathLst>
              <a:path w="1679" h="1" fill="none" extrusionOk="0">
                <a:moveTo>
                  <a:pt x="167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8068777" y="4201088"/>
            <a:ext cx="32" cy="52790"/>
          </a:xfrm>
          <a:custGeom>
            <a:avLst/>
            <a:gdLst/>
            <a:ahLst/>
            <a:cxnLst/>
            <a:rect l="l" t="t" r="r" b="b"/>
            <a:pathLst>
              <a:path w="1" h="1647" fill="none" extrusionOk="0">
                <a:moveTo>
                  <a:pt x="0" y="0"/>
                </a:moveTo>
                <a:lnTo>
                  <a:pt x="0" y="1647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7988580" y="4280259"/>
            <a:ext cx="53816" cy="32"/>
          </a:xfrm>
          <a:custGeom>
            <a:avLst/>
            <a:gdLst/>
            <a:ahLst/>
            <a:cxnLst/>
            <a:rect l="l" t="t" r="r" b="b"/>
            <a:pathLst>
              <a:path w="1679" h="1" fill="none" extrusionOk="0">
                <a:moveTo>
                  <a:pt x="0" y="0"/>
                </a:moveTo>
                <a:lnTo>
                  <a:pt x="1679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068777" y="4305613"/>
            <a:ext cx="32" cy="53848"/>
          </a:xfrm>
          <a:custGeom>
            <a:avLst/>
            <a:gdLst/>
            <a:ahLst/>
            <a:cxnLst/>
            <a:rect l="l" t="t" r="r" b="b"/>
            <a:pathLst>
              <a:path w="1" h="1680" fill="none" extrusionOk="0">
                <a:moveTo>
                  <a:pt x="0" y="1679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8094131" y="4280259"/>
            <a:ext cx="53848" cy="32"/>
          </a:xfrm>
          <a:custGeom>
            <a:avLst/>
            <a:gdLst/>
            <a:ahLst/>
            <a:cxnLst/>
            <a:rect l="l" t="t" r="r" b="b"/>
            <a:pathLst>
              <a:path w="1680" h="1" fill="none" extrusionOk="0">
                <a:moveTo>
                  <a:pt x="1679" y="0"/>
                </a:moveTo>
                <a:lnTo>
                  <a:pt x="1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title" idx="2"/>
          </p:nvPr>
        </p:nvSpPr>
        <p:spPr>
          <a:xfrm>
            <a:off x="5236700" y="3151725"/>
            <a:ext cx="2631300" cy="698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85" name="Google Shape;185;p9"/>
          <p:cNvSpPr txBox="1">
            <a:spLocks noGrp="1"/>
          </p:cNvSpPr>
          <p:nvPr>
            <p:ph type="title" idx="3"/>
          </p:nvPr>
        </p:nvSpPr>
        <p:spPr>
          <a:xfrm>
            <a:off x="5236700" y="2121425"/>
            <a:ext cx="37482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3300"/>
              <a:buFont typeface="Playfair Display Black"/>
              <a:buNone/>
              <a:defRPr sz="3300">
                <a:solidFill>
                  <a:srgbClr val="6E6976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720000" y="681425"/>
            <a:ext cx="7714800" cy="5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Playfair Display Black"/>
              <a:buNone/>
              <a:defRPr>
                <a:solidFill>
                  <a:srgbClr val="6E6976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4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"/>
          <p:cNvSpPr txBox="1">
            <a:spLocks noGrp="1"/>
          </p:cNvSpPr>
          <p:nvPr>
            <p:ph type="title"/>
          </p:nvPr>
        </p:nvSpPr>
        <p:spPr>
          <a:xfrm>
            <a:off x="720000" y="681425"/>
            <a:ext cx="7714800" cy="5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Playfair Display Black"/>
              <a:buNone/>
              <a:defRPr>
                <a:solidFill>
                  <a:srgbClr val="6E6976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21"/>
          <p:cNvSpPr/>
          <p:nvPr/>
        </p:nvSpPr>
        <p:spPr>
          <a:xfrm>
            <a:off x="1275000" y="1610890"/>
            <a:ext cx="1244700" cy="1494000"/>
          </a:xfrm>
          <a:prstGeom prst="rect">
            <a:avLst/>
          </a:prstGeom>
          <a:solidFill>
            <a:srgbClr val="F6B1A1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1"/>
          <p:cNvSpPr txBox="1">
            <a:spLocks noGrp="1"/>
          </p:cNvSpPr>
          <p:nvPr>
            <p:ph type="subTitle" idx="1"/>
          </p:nvPr>
        </p:nvSpPr>
        <p:spPr>
          <a:xfrm>
            <a:off x="720000" y="2080456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 sz="1400">
                <a:solidFill>
                  <a:srgbClr val="B4818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21"/>
          <p:cNvSpPr txBox="1">
            <a:spLocks noGrp="1"/>
          </p:cNvSpPr>
          <p:nvPr>
            <p:ph type="subTitle" idx="2"/>
          </p:nvPr>
        </p:nvSpPr>
        <p:spPr>
          <a:xfrm>
            <a:off x="720000" y="1699456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74" name="Google Shape;374;p21"/>
          <p:cNvSpPr/>
          <p:nvPr/>
        </p:nvSpPr>
        <p:spPr>
          <a:xfrm>
            <a:off x="3075225" y="2929490"/>
            <a:ext cx="1244700" cy="1494000"/>
          </a:xfrm>
          <a:prstGeom prst="rect">
            <a:avLst/>
          </a:prstGeom>
          <a:solidFill>
            <a:srgbClr val="F6B1A1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1"/>
          <p:cNvSpPr txBox="1">
            <a:spLocks noGrp="1"/>
          </p:cNvSpPr>
          <p:nvPr>
            <p:ph type="subTitle" idx="3"/>
          </p:nvPr>
        </p:nvSpPr>
        <p:spPr>
          <a:xfrm>
            <a:off x="2520225" y="3426631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 sz="1400">
                <a:solidFill>
                  <a:srgbClr val="B4818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21"/>
          <p:cNvSpPr txBox="1">
            <a:spLocks noGrp="1"/>
          </p:cNvSpPr>
          <p:nvPr>
            <p:ph type="subTitle" idx="4"/>
          </p:nvPr>
        </p:nvSpPr>
        <p:spPr>
          <a:xfrm>
            <a:off x="2520225" y="3045631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4846875" y="1583315"/>
            <a:ext cx="1244700" cy="1494000"/>
          </a:xfrm>
          <a:prstGeom prst="rect">
            <a:avLst/>
          </a:prstGeom>
          <a:solidFill>
            <a:srgbClr val="F6B1A1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"/>
          <p:cNvSpPr txBox="1">
            <a:spLocks noGrp="1"/>
          </p:cNvSpPr>
          <p:nvPr>
            <p:ph type="subTitle" idx="5"/>
          </p:nvPr>
        </p:nvSpPr>
        <p:spPr>
          <a:xfrm>
            <a:off x="4291875" y="2080456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 sz="1400">
                <a:solidFill>
                  <a:srgbClr val="B4818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21"/>
          <p:cNvSpPr txBox="1">
            <a:spLocks noGrp="1"/>
          </p:cNvSpPr>
          <p:nvPr>
            <p:ph type="subTitle" idx="6"/>
          </p:nvPr>
        </p:nvSpPr>
        <p:spPr>
          <a:xfrm>
            <a:off x="4291875" y="1699456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0" name="Google Shape;380;p21"/>
          <p:cNvSpPr/>
          <p:nvPr/>
        </p:nvSpPr>
        <p:spPr>
          <a:xfrm>
            <a:off x="6635100" y="2929490"/>
            <a:ext cx="1244700" cy="1494000"/>
          </a:xfrm>
          <a:prstGeom prst="rect">
            <a:avLst/>
          </a:prstGeom>
          <a:solidFill>
            <a:srgbClr val="F6B1A1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1"/>
          <p:cNvSpPr txBox="1">
            <a:spLocks noGrp="1"/>
          </p:cNvSpPr>
          <p:nvPr>
            <p:ph type="subTitle" idx="7"/>
          </p:nvPr>
        </p:nvSpPr>
        <p:spPr>
          <a:xfrm>
            <a:off x="6080100" y="3426631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 sz="1400">
                <a:solidFill>
                  <a:srgbClr val="B4818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21"/>
          <p:cNvSpPr txBox="1">
            <a:spLocks noGrp="1"/>
          </p:cNvSpPr>
          <p:nvPr>
            <p:ph type="subTitle" idx="8"/>
          </p:nvPr>
        </p:nvSpPr>
        <p:spPr>
          <a:xfrm>
            <a:off x="6080100" y="3045631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1500"/>
              <a:buFont typeface="Trebuchet MS"/>
              <a:buNone/>
              <a:defRPr sz="1500" b="1">
                <a:solidFill>
                  <a:srgbClr val="F6B1A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6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"/>
          <p:cNvSpPr txBox="1">
            <a:spLocks noGrp="1"/>
          </p:cNvSpPr>
          <p:nvPr>
            <p:ph type="title" hasCustomPrompt="1"/>
          </p:nvPr>
        </p:nvSpPr>
        <p:spPr>
          <a:xfrm>
            <a:off x="897488" y="3054100"/>
            <a:ext cx="2056500" cy="864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23"/>
          <p:cNvSpPr txBox="1">
            <a:spLocks noGrp="1"/>
          </p:cNvSpPr>
          <p:nvPr>
            <p:ph type="title" idx="2" hasCustomPrompt="1"/>
          </p:nvPr>
        </p:nvSpPr>
        <p:spPr>
          <a:xfrm>
            <a:off x="3549298" y="3054100"/>
            <a:ext cx="2056500" cy="864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9pPr>
          </a:lstStyle>
          <a:p>
            <a:r>
              <a:t>xx%</a:t>
            </a:r>
          </a:p>
        </p:txBody>
      </p:sp>
      <p:sp>
        <p:nvSpPr>
          <p:cNvPr id="417" name="Google Shape;417;p23"/>
          <p:cNvSpPr txBox="1">
            <a:spLocks noGrp="1"/>
          </p:cNvSpPr>
          <p:nvPr>
            <p:ph type="title" idx="3" hasCustomPrompt="1"/>
          </p:nvPr>
        </p:nvSpPr>
        <p:spPr>
          <a:xfrm>
            <a:off x="6200766" y="3054100"/>
            <a:ext cx="2057100" cy="864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6B1A1"/>
              </a:buClr>
              <a:buSzPts val="5100"/>
              <a:buFont typeface="Playfair Display Black"/>
              <a:buNone/>
              <a:defRPr sz="5100">
                <a:solidFill>
                  <a:srgbClr val="F6B1A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23"/>
          <p:cNvSpPr txBox="1">
            <a:spLocks noGrp="1"/>
          </p:cNvSpPr>
          <p:nvPr>
            <p:ph type="title" idx="4"/>
          </p:nvPr>
        </p:nvSpPr>
        <p:spPr>
          <a:xfrm>
            <a:off x="720000" y="681425"/>
            <a:ext cx="3564900" cy="5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Playfair Display Black"/>
              <a:buNone/>
              <a:defRPr>
                <a:solidFill>
                  <a:srgbClr val="6E6976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subTitle" idx="1"/>
          </p:nvPr>
        </p:nvSpPr>
        <p:spPr>
          <a:xfrm>
            <a:off x="720038" y="3841575"/>
            <a:ext cx="24114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 sz="1400">
                <a:solidFill>
                  <a:srgbClr val="B4818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23"/>
          <p:cNvSpPr txBox="1">
            <a:spLocks noGrp="1"/>
          </p:cNvSpPr>
          <p:nvPr>
            <p:ph type="subTitle" idx="5"/>
          </p:nvPr>
        </p:nvSpPr>
        <p:spPr>
          <a:xfrm>
            <a:off x="6023616" y="3841575"/>
            <a:ext cx="24114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 sz="1400">
                <a:solidFill>
                  <a:srgbClr val="B4818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23"/>
          <p:cNvSpPr txBox="1">
            <a:spLocks noGrp="1"/>
          </p:cNvSpPr>
          <p:nvPr>
            <p:ph type="subTitle" idx="6"/>
          </p:nvPr>
        </p:nvSpPr>
        <p:spPr>
          <a:xfrm>
            <a:off x="3371848" y="3841575"/>
            <a:ext cx="24114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 sz="1400">
                <a:solidFill>
                  <a:srgbClr val="B4818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None/>
              <a:defRPr>
                <a:solidFill>
                  <a:srgbClr val="B481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24"/>
          <p:cNvGrpSpPr/>
          <p:nvPr/>
        </p:nvGrpSpPr>
        <p:grpSpPr>
          <a:xfrm>
            <a:off x="4257133" y="2103965"/>
            <a:ext cx="92411" cy="3115358"/>
            <a:chOff x="582665" y="1165330"/>
            <a:chExt cx="184822" cy="6230717"/>
          </a:xfrm>
        </p:grpSpPr>
        <p:sp>
          <p:nvSpPr>
            <p:cNvPr id="424" name="Google Shape;424;p24"/>
            <p:cNvSpPr/>
            <p:nvPr/>
          </p:nvSpPr>
          <p:spPr>
            <a:xfrm>
              <a:off x="582665" y="1165330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582665" y="1573433"/>
              <a:ext cx="184822" cy="26412"/>
            </a:xfrm>
            <a:custGeom>
              <a:avLst/>
              <a:gdLst/>
              <a:ahLst/>
              <a:cxnLst/>
              <a:rect l="l" t="t" r="r" b="b"/>
              <a:pathLst>
                <a:path w="288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582665" y="194493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582665" y="2316429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3"/>
                  </a:lnTo>
                  <a:lnTo>
                    <a:pt x="2883" y="4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4818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582665" y="2724532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582665" y="3096030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582665" y="3506120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582665" y="3877682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2883" y="380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582665" y="428572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582665" y="4657283"/>
              <a:ext cx="184822" cy="26412"/>
            </a:xfrm>
            <a:custGeom>
              <a:avLst/>
              <a:gdLst/>
              <a:ahLst/>
              <a:cxnLst/>
              <a:rect l="l" t="t" r="r" b="b"/>
              <a:pathLst>
                <a:path w="288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582665" y="502878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582665" y="5438871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582665" y="5810433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2883" y="380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582665" y="6218472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582665" y="6589970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1"/>
                  </a:moveTo>
                  <a:lnTo>
                    <a:pt x="1" y="381"/>
                  </a:lnTo>
                  <a:lnTo>
                    <a:pt x="2883" y="381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582665" y="6961532"/>
              <a:ext cx="184822" cy="24425"/>
            </a:xfrm>
            <a:custGeom>
              <a:avLst/>
              <a:gdLst/>
              <a:ahLst/>
              <a:cxnLst/>
              <a:rect l="l" t="t" r="r" b="b"/>
              <a:pathLst>
                <a:path w="288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2883" y="380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582665" y="7369571"/>
              <a:ext cx="184822" cy="26476"/>
            </a:xfrm>
            <a:custGeom>
              <a:avLst/>
              <a:gdLst/>
              <a:ahLst/>
              <a:cxnLst/>
              <a:rect l="l" t="t" r="r" b="b"/>
              <a:pathLst>
                <a:path w="288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883" y="412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4"/>
          <p:cNvSpPr/>
          <p:nvPr/>
        </p:nvSpPr>
        <p:spPr>
          <a:xfrm rot="5400000">
            <a:off x="7086025" y="2093794"/>
            <a:ext cx="2107218" cy="1057331"/>
          </a:xfrm>
          <a:custGeom>
            <a:avLst/>
            <a:gdLst/>
            <a:ahLst/>
            <a:cxnLst/>
            <a:rect l="l" t="t" r="r" b="b"/>
            <a:pathLst>
              <a:path w="125411" h="62927" fill="none" extrusionOk="0">
                <a:moveTo>
                  <a:pt x="254" y="62926"/>
                </a:moveTo>
                <a:cubicBezTo>
                  <a:pt x="1" y="28249"/>
                  <a:pt x="28028" y="0"/>
                  <a:pt x="62706" y="0"/>
                </a:cubicBezTo>
                <a:cubicBezTo>
                  <a:pt x="97383" y="0"/>
                  <a:pt x="125410" y="28249"/>
                  <a:pt x="125157" y="62926"/>
                </a:cubicBez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4"/>
          <p:cNvSpPr/>
          <p:nvPr/>
        </p:nvSpPr>
        <p:spPr>
          <a:xfrm rot="10633783">
            <a:off x="-2123227" y="-154990"/>
            <a:ext cx="3905159" cy="1959477"/>
          </a:xfrm>
          <a:custGeom>
            <a:avLst/>
            <a:gdLst/>
            <a:ahLst/>
            <a:cxnLst/>
            <a:rect l="l" t="t" r="r" b="b"/>
            <a:pathLst>
              <a:path w="125411" h="62927" fill="none" extrusionOk="0">
                <a:moveTo>
                  <a:pt x="254" y="62926"/>
                </a:moveTo>
                <a:cubicBezTo>
                  <a:pt x="1" y="28249"/>
                  <a:pt x="28028" y="0"/>
                  <a:pt x="62706" y="0"/>
                </a:cubicBezTo>
                <a:cubicBezTo>
                  <a:pt x="97383" y="0"/>
                  <a:pt x="125410" y="28249"/>
                  <a:pt x="125157" y="62926"/>
                </a:cubicBez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4"/>
          <p:cNvSpPr/>
          <p:nvPr/>
        </p:nvSpPr>
        <p:spPr>
          <a:xfrm>
            <a:off x="7447058" y="4152533"/>
            <a:ext cx="32" cy="53816"/>
          </a:xfrm>
          <a:custGeom>
            <a:avLst/>
            <a:gdLst/>
            <a:ahLst/>
            <a:cxnLst/>
            <a:rect l="l" t="t" r="r" b="b"/>
            <a:pathLst>
              <a:path w="1" h="1679" fill="none" extrusionOk="0">
                <a:moveTo>
                  <a:pt x="1" y="0"/>
                </a:moveTo>
                <a:lnTo>
                  <a:pt x="1" y="1678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4"/>
          <p:cNvSpPr/>
          <p:nvPr/>
        </p:nvSpPr>
        <p:spPr>
          <a:xfrm>
            <a:off x="7367886" y="4231705"/>
            <a:ext cx="53816" cy="32"/>
          </a:xfrm>
          <a:custGeom>
            <a:avLst/>
            <a:gdLst/>
            <a:ahLst/>
            <a:cxnLst/>
            <a:rect l="l" t="t" r="r" b="b"/>
            <a:pathLst>
              <a:path w="1679" h="1" fill="none" extrusionOk="0">
                <a:moveTo>
                  <a:pt x="1" y="0"/>
                </a:moveTo>
                <a:lnTo>
                  <a:pt x="1679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4"/>
          <p:cNvSpPr/>
          <p:nvPr/>
        </p:nvSpPr>
        <p:spPr>
          <a:xfrm>
            <a:off x="7447058" y="4257059"/>
            <a:ext cx="32" cy="53848"/>
          </a:xfrm>
          <a:custGeom>
            <a:avLst/>
            <a:gdLst/>
            <a:ahLst/>
            <a:cxnLst/>
            <a:rect l="l" t="t" r="r" b="b"/>
            <a:pathLst>
              <a:path w="1" h="1680" fill="none" extrusionOk="0">
                <a:moveTo>
                  <a:pt x="1" y="1679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4"/>
          <p:cNvSpPr/>
          <p:nvPr/>
        </p:nvSpPr>
        <p:spPr>
          <a:xfrm>
            <a:off x="7472444" y="4231705"/>
            <a:ext cx="53816" cy="32"/>
          </a:xfrm>
          <a:custGeom>
            <a:avLst/>
            <a:gdLst/>
            <a:ahLst/>
            <a:cxnLst/>
            <a:rect l="l" t="t" r="r" b="b"/>
            <a:pathLst>
              <a:path w="1679" h="1" fill="none" extrusionOk="0">
                <a:moveTo>
                  <a:pt x="1679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4"/>
          <p:cNvSpPr/>
          <p:nvPr/>
        </p:nvSpPr>
        <p:spPr>
          <a:xfrm>
            <a:off x="7188227" y="4321038"/>
            <a:ext cx="32" cy="52790"/>
          </a:xfrm>
          <a:custGeom>
            <a:avLst/>
            <a:gdLst/>
            <a:ahLst/>
            <a:cxnLst/>
            <a:rect l="l" t="t" r="r" b="b"/>
            <a:pathLst>
              <a:path w="1" h="1647" fill="none" extrusionOk="0">
                <a:moveTo>
                  <a:pt x="0" y="0"/>
                </a:moveTo>
                <a:lnTo>
                  <a:pt x="0" y="1647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4"/>
          <p:cNvSpPr/>
          <p:nvPr/>
        </p:nvSpPr>
        <p:spPr>
          <a:xfrm>
            <a:off x="7108030" y="4400209"/>
            <a:ext cx="53816" cy="32"/>
          </a:xfrm>
          <a:custGeom>
            <a:avLst/>
            <a:gdLst/>
            <a:ahLst/>
            <a:cxnLst/>
            <a:rect l="l" t="t" r="r" b="b"/>
            <a:pathLst>
              <a:path w="1679" h="1" fill="none" extrusionOk="0">
                <a:moveTo>
                  <a:pt x="0" y="0"/>
                </a:moveTo>
                <a:lnTo>
                  <a:pt x="1679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4"/>
          <p:cNvSpPr/>
          <p:nvPr/>
        </p:nvSpPr>
        <p:spPr>
          <a:xfrm>
            <a:off x="7188227" y="4425563"/>
            <a:ext cx="32" cy="53848"/>
          </a:xfrm>
          <a:custGeom>
            <a:avLst/>
            <a:gdLst/>
            <a:ahLst/>
            <a:cxnLst/>
            <a:rect l="l" t="t" r="r" b="b"/>
            <a:pathLst>
              <a:path w="1" h="1680" fill="none" extrusionOk="0">
                <a:moveTo>
                  <a:pt x="0" y="1679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4"/>
          <p:cNvSpPr/>
          <p:nvPr/>
        </p:nvSpPr>
        <p:spPr>
          <a:xfrm>
            <a:off x="7213581" y="4400209"/>
            <a:ext cx="53848" cy="32"/>
          </a:xfrm>
          <a:custGeom>
            <a:avLst/>
            <a:gdLst/>
            <a:ahLst/>
            <a:cxnLst/>
            <a:rect l="l" t="t" r="r" b="b"/>
            <a:pathLst>
              <a:path w="1680" h="1" fill="none" extrusionOk="0">
                <a:moveTo>
                  <a:pt x="1679" y="0"/>
                </a:moveTo>
                <a:lnTo>
                  <a:pt x="1" y="0"/>
                </a:ln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4"/>
          <p:cNvSpPr txBox="1">
            <a:spLocks noGrp="1"/>
          </p:cNvSpPr>
          <p:nvPr>
            <p:ph type="title"/>
          </p:nvPr>
        </p:nvSpPr>
        <p:spPr>
          <a:xfrm>
            <a:off x="4512375" y="3368375"/>
            <a:ext cx="2935800" cy="6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1600"/>
              <a:buFont typeface="Fira Sans"/>
              <a:buNone/>
              <a:defRPr sz="1600">
                <a:solidFill>
                  <a:srgbClr val="6E697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Nunito SemiBold"/>
              <a:buNone/>
              <a:defRPr sz="12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Nunito SemiBold"/>
              <a:buNone/>
              <a:defRPr sz="12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Nunito SemiBold"/>
              <a:buNone/>
              <a:defRPr sz="12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Nunito SemiBold"/>
              <a:buNone/>
              <a:defRPr sz="12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Nunito SemiBold"/>
              <a:buNone/>
              <a:defRPr sz="12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Nunito SemiBold"/>
              <a:buNone/>
              <a:defRPr sz="12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Nunito SemiBold"/>
              <a:buNone/>
              <a:defRPr sz="12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Nunito SemiBold"/>
              <a:buNone/>
              <a:defRPr sz="1200">
                <a:solidFill>
                  <a:srgbClr val="B4818B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452" name="Google Shape;452;p24"/>
          <p:cNvSpPr txBox="1">
            <a:spLocks noGrp="1"/>
          </p:cNvSpPr>
          <p:nvPr>
            <p:ph type="title" idx="2"/>
          </p:nvPr>
        </p:nvSpPr>
        <p:spPr>
          <a:xfrm>
            <a:off x="3377025" y="444450"/>
            <a:ext cx="3564900" cy="23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3500"/>
              <a:buFont typeface="Playfair Display Black"/>
              <a:buNone/>
              <a:defRPr sz="3500">
                <a:solidFill>
                  <a:srgbClr val="6E6976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None/>
              <a:defRPr>
                <a:solidFill>
                  <a:srgbClr val="6E697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67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ctrTitle"/>
          </p:nvPr>
        </p:nvSpPr>
        <p:spPr>
          <a:xfrm>
            <a:off x="4776675" y="2006875"/>
            <a:ext cx="3886800" cy="9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dirty="0">
                <a:highlight>
                  <a:schemeClr val="lt1"/>
                </a:highlight>
              </a:rPr>
              <a:t>PAQUETE DE SERVICIOS</a:t>
            </a:r>
            <a:endParaRPr lang="en-US" dirty="0">
              <a:highlight>
                <a:schemeClr val="lt1"/>
              </a:highlight>
            </a:endParaRP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2"/>
          </p:nvPr>
        </p:nvSpPr>
        <p:spPr>
          <a:xfrm>
            <a:off x="4776675" y="3111600"/>
            <a:ext cx="3658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nueva experiencia de belleza</a:t>
            </a:r>
          </a:p>
        </p:txBody>
      </p:sp>
      <p:pic>
        <p:nvPicPr>
          <p:cNvPr id="3" name="Imagen 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D497F91-0E40-4B4B-A7A4-0399069C0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1" r="12348"/>
          <a:stretch/>
        </p:blipFill>
        <p:spPr>
          <a:xfrm>
            <a:off x="235244" y="821871"/>
            <a:ext cx="3852003" cy="34997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6"/>
          <p:cNvSpPr txBox="1">
            <a:spLocks noGrp="1"/>
          </p:cNvSpPr>
          <p:nvPr>
            <p:ph type="title"/>
          </p:nvPr>
        </p:nvSpPr>
        <p:spPr>
          <a:xfrm>
            <a:off x="5064475" y="1244725"/>
            <a:ext cx="3370200" cy="30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Tu vida no mejora por casualidad mejora por el cambio </a:t>
            </a:r>
            <a:br>
              <a:rPr lang="en" sz="3600" dirty="0"/>
            </a:br>
            <a:r>
              <a:rPr lang="en" sz="900" dirty="0"/>
              <a:t>Jim Rohn</a:t>
            </a:r>
            <a:endParaRPr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9"/>
          <p:cNvSpPr txBox="1">
            <a:spLocks noGrp="1"/>
          </p:cNvSpPr>
          <p:nvPr>
            <p:ph type="title" idx="3"/>
          </p:nvPr>
        </p:nvSpPr>
        <p:spPr>
          <a:xfrm>
            <a:off x="5236700" y="2121425"/>
            <a:ext cx="37482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6E6976"/>
                </a:solidFill>
                <a:highlight>
                  <a:srgbClr val="FFFFFF"/>
                </a:highlight>
              </a:rPr>
              <a:t>CEREMONIAS CAPILARES</a:t>
            </a:r>
          </a:p>
        </p:txBody>
      </p:sp>
      <p:pic>
        <p:nvPicPr>
          <p:cNvPr id="951" name="Google Shape;951;p49"/>
          <p:cNvPicPr preferRelativeResize="0"/>
          <p:nvPr/>
        </p:nvPicPr>
        <p:blipFill rotWithShape="1">
          <a:blip r:embed="rId3">
            <a:alphaModFix/>
          </a:blip>
          <a:srcRect l="29750"/>
          <a:stretch/>
        </p:blipFill>
        <p:spPr>
          <a:xfrm>
            <a:off x="2106275" y="1985275"/>
            <a:ext cx="2823799" cy="2679523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49"/>
          <p:cNvSpPr txBox="1">
            <a:spLocks noGrp="1"/>
          </p:cNvSpPr>
          <p:nvPr>
            <p:ph type="title"/>
          </p:nvPr>
        </p:nvSpPr>
        <p:spPr>
          <a:xfrm>
            <a:off x="-50" y="255600"/>
            <a:ext cx="4088700" cy="22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53" name="Google Shape;953;p49"/>
          <p:cNvSpPr txBox="1">
            <a:spLocks noGrp="1"/>
          </p:cNvSpPr>
          <p:nvPr>
            <p:ph type="title" idx="2"/>
          </p:nvPr>
        </p:nvSpPr>
        <p:spPr>
          <a:xfrm>
            <a:off x="5236700" y="3151725"/>
            <a:ext cx="2631300" cy="69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Tu nuevo ritual de belleza favorito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4"/>
          <p:cNvSpPr txBox="1">
            <a:spLocks noGrp="1"/>
          </p:cNvSpPr>
          <p:nvPr>
            <p:ph type="title"/>
          </p:nvPr>
        </p:nvSpPr>
        <p:spPr>
          <a:xfrm>
            <a:off x="1139625" y="969700"/>
            <a:ext cx="2660700" cy="54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AMAZON </a:t>
            </a:r>
            <a:r>
              <a:rPr lang="es-CO" sz="700" dirty="0"/>
              <a:t>Desde</a:t>
            </a:r>
            <a:endParaRPr sz="1050" dirty="0"/>
          </a:p>
        </p:txBody>
      </p:sp>
      <p:sp>
        <p:nvSpPr>
          <p:cNvPr id="860" name="Google Shape;860;p44"/>
          <p:cNvSpPr txBox="1">
            <a:spLocks noGrp="1"/>
          </p:cNvSpPr>
          <p:nvPr>
            <p:ph type="subTitle" idx="1"/>
          </p:nvPr>
        </p:nvSpPr>
        <p:spPr>
          <a:xfrm>
            <a:off x="1139625" y="1472800"/>
            <a:ext cx="2626500" cy="5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lt1"/>
                </a:solidFill>
              </a:rPr>
              <a:t>Protección color $ 120K</a:t>
            </a:r>
            <a:br>
              <a:rPr lang="es-MX" dirty="0">
                <a:solidFill>
                  <a:schemeClr val="lt1"/>
                </a:solidFill>
              </a:rPr>
            </a:br>
            <a:r>
              <a:rPr lang="es-MX" dirty="0">
                <a:solidFill>
                  <a:schemeClr val="lt1"/>
                </a:solidFill>
              </a:rPr>
              <a:t>Hidratación profunda $ 120K</a:t>
            </a:r>
            <a:br>
              <a:rPr lang="es-MX" dirty="0">
                <a:solidFill>
                  <a:schemeClr val="lt1"/>
                </a:solidFill>
              </a:rPr>
            </a:br>
            <a:r>
              <a:rPr lang="es-MX" dirty="0">
                <a:solidFill>
                  <a:schemeClr val="lt1"/>
                </a:solidFill>
              </a:rPr>
              <a:t>Tea </a:t>
            </a:r>
            <a:r>
              <a:rPr lang="es-MX" dirty="0" err="1">
                <a:solidFill>
                  <a:schemeClr val="lt1"/>
                </a:solidFill>
              </a:rPr>
              <a:t>Tree</a:t>
            </a:r>
            <a:r>
              <a:rPr lang="es-MX" dirty="0">
                <a:solidFill>
                  <a:schemeClr val="lt1"/>
                </a:solidFill>
              </a:rPr>
              <a:t> $ 120K</a:t>
            </a:r>
            <a:br>
              <a:rPr lang="es-MX" dirty="0">
                <a:solidFill>
                  <a:schemeClr val="lt1"/>
                </a:solidFill>
              </a:rPr>
            </a:br>
            <a:r>
              <a:rPr lang="es-MX" dirty="0" err="1">
                <a:solidFill>
                  <a:schemeClr val="lt1"/>
                </a:solidFill>
              </a:rPr>
              <a:t>Detox</a:t>
            </a:r>
            <a:r>
              <a:rPr lang="es-MX" dirty="0">
                <a:solidFill>
                  <a:schemeClr val="lt1"/>
                </a:solidFill>
              </a:rPr>
              <a:t> $ 120K</a:t>
            </a:r>
            <a:br>
              <a:rPr lang="es-MX" dirty="0">
                <a:solidFill>
                  <a:schemeClr val="lt1"/>
                </a:solidFill>
              </a:rPr>
            </a:br>
            <a:r>
              <a:rPr lang="es-MX" dirty="0">
                <a:solidFill>
                  <a:schemeClr val="lt1"/>
                </a:solidFill>
              </a:rPr>
              <a:t>Lujo 24K $ 120K</a:t>
            </a:r>
            <a:endParaRPr dirty="0"/>
          </a:p>
        </p:txBody>
      </p:sp>
      <p:sp>
        <p:nvSpPr>
          <p:cNvPr id="861" name="Google Shape;861;p44"/>
          <p:cNvSpPr txBox="1">
            <a:spLocks noGrp="1"/>
          </p:cNvSpPr>
          <p:nvPr>
            <p:ph type="title" idx="2"/>
          </p:nvPr>
        </p:nvSpPr>
        <p:spPr>
          <a:xfrm>
            <a:off x="5356750" y="2779450"/>
            <a:ext cx="2628000" cy="550800"/>
          </a:xfrm>
          <a:prstGeom prst="rect">
            <a:avLst/>
          </a:prstGeom>
        </p:spPr>
        <p:txBody>
          <a:bodyPr spcFirstLastPara="1" wrap="square" lIns="91425" tIns="54000" rIns="91425" bIns="91425" anchor="ctr" anchorCtr="0">
            <a:noAutofit/>
          </a:bodyPr>
          <a:lstStyle/>
          <a:p>
            <a:r>
              <a:rPr lang="es-CO" dirty="0"/>
              <a:t>DAVINES </a:t>
            </a:r>
            <a:r>
              <a:rPr lang="es-CO" sz="700" dirty="0"/>
              <a:t>Desde</a:t>
            </a:r>
            <a:r>
              <a:rPr lang="es-CO" dirty="0"/>
              <a:t> </a:t>
            </a:r>
            <a:endParaRPr dirty="0"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3"/>
          </p:nvPr>
        </p:nvSpPr>
        <p:spPr>
          <a:xfrm>
            <a:off x="5356750" y="3282550"/>
            <a:ext cx="2628000" cy="5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lt1"/>
                </a:solidFill>
              </a:rPr>
              <a:t>Cabellos secos y maltratados $120K</a:t>
            </a:r>
            <a:br>
              <a:rPr lang="es-MX" dirty="0">
                <a:solidFill>
                  <a:schemeClr val="lt1"/>
                </a:solidFill>
              </a:rPr>
            </a:br>
            <a:r>
              <a:rPr lang="es-MX" dirty="0">
                <a:solidFill>
                  <a:schemeClr val="lt1"/>
                </a:solidFill>
              </a:rPr>
              <a:t>Express cabello corto $90K</a:t>
            </a:r>
            <a:br>
              <a:rPr lang="es-MX" dirty="0">
                <a:solidFill>
                  <a:schemeClr val="lt1"/>
                </a:solidFill>
              </a:rPr>
            </a:br>
            <a:r>
              <a:rPr lang="es-MX" dirty="0">
                <a:solidFill>
                  <a:schemeClr val="lt1"/>
                </a:solidFill>
              </a:rPr>
              <a:t>Express cabello medio $140K</a:t>
            </a:r>
            <a:endParaRPr dirty="0"/>
          </a:p>
        </p:txBody>
      </p:sp>
      <p:pic>
        <p:nvPicPr>
          <p:cNvPr id="863" name="Google Shape;863;p44"/>
          <p:cNvPicPr preferRelativeResize="0"/>
          <p:nvPr/>
        </p:nvPicPr>
        <p:blipFill rotWithShape="1">
          <a:blip r:embed="rId3">
            <a:alphaModFix/>
          </a:blip>
          <a:srcRect l="44258" r="4042" b="27745"/>
          <a:stretch/>
        </p:blipFill>
        <p:spPr>
          <a:xfrm>
            <a:off x="6436668" y="720773"/>
            <a:ext cx="1985818" cy="1850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4" name="Google Shape;864;p44"/>
          <p:cNvGrpSpPr/>
          <p:nvPr/>
        </p:nvGrpSpPr>
        <p:grpSpPr>
          <a:xfrm>
            <a:off x="707680" y="2576137"/>
            <a:ext cx="1990079" cy="1847470"/>
            <a:chOff x="713840" y="2576137"/>
            <a:chExt cx="1990079" cy="1847470"/>
          </a:xfrm>
        </p:grpSpPr>
        <p:pic>
          <p:nvPicPr>
            <p:cNvPr id="865" name="Google Shape;865;p44"/>
            <p:cNvPicPr preferRelativeResize="0"/>
            <p:nvPr/>
          </p:nvPicPr>
          <p:blipFill rotWithShape="1">
            <a:blip r:embed="rId3">
              <a:alphaModFix/>
            </a:blip>
            <a:srcRect l="3032" t="862" r="50238" b="33829"/>
            <a:stretch/>
          </p:blipFill>
          <p:spPr>
            <a:xfrm>
              <a:off x="721227" y="2576137"/>
              <a:ext cx="1982693" cy="184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p44"/>
            <p:cNvSpPr/>
            <p:nvPr/>
          </p:nvSpPr>
          <p:spPr>
            <a:xfrm>
              <a:off x="713840" y="2581446"/>
              <a:ext cx="1980750" cy="1842161"/>
            </a:xfrm>
            <a:custGeom>
              <a:avLst/>
              <a:gdLst/>
              <a:ahLst/>
              <a:cxnLst/>
              <a:rect l="l" t="t" r="r" b="b"/>
              <a:pathLst>
                <a:path w="127564" h="160467" extrusionOk="0">
                  <a:moveTo>
                    <a:pt x="1" y="1"/>
                  </a:moveTo>
                  <a:lnTo>
                    <a:pt x="1" y="160467"/>
                  </a:lnTo>
                  <a:lnTo>
                    <a:pt x="127564" y="160467"/>
                  </a:lnTo>
                  <a:lnTo>
                    <a:pt x="127564" y="1"/>
                  </a:lnTo>
                  <a:close/>
                </a:path>
              </a:pathLst>
            </a:custGeom>
            <a:solidFill>
              <a:srgbClr val="F6B1A1">
                <a:alpha val="4554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140;p57">
            <a:extLst>
              <a:ext uri="{FF2B5EF4-FFF2-40B4-BE49-F238E27FC236}">
                <a16:creationId xmlns:a16="http://schemas.microsoft.com/office/drawing/2014/main" id="{958A9B12-B14C-4A2F-8954-1C88B6AC3564}"/>
              </a:ext>
            </a:extLst>
          </p:cNvPr>
          <p:cNvSpPr txBox="1">
            <a:spLocks/>
          </p:cNvSpPr>
          <p:nvPr/>
        </p:nvSpPr>
        <p:spPr>
          <a:xfrm>
            <a:off x="772887" y="4561114"/>
            <a:ext cx="7620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Fira Sans"/>
              <a:buNone/>
              <a:defRPr sz="12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Fira Sans"/>
              <a:buNone/>
              <a:defRPr sz="12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Fira Sans"/>
              <a:buNone/>
              <a:defRPr sz="12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Fira Sans"/>
              <a:buNone/>
              <a:defRPr sz="12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Fira Sans"/>
              <a:buNone/>
              <a:defRPr sz="12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Fira Sans"/>
              <a:buNone/>
              <a:defRPr sz="12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Fira Sans"/>
              <a:buNone/>
              <a:defRPr sz="12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200"/>
              <a:buFont typeface="Fira Sans"/>
              <a:buNone/>
              <a:defRPr sz="12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Las ceremonias de Amazon series incluyen </a:t>
            </a:r>
            <a:r>
              <a:rPr lang="es-MX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blower</a:t>
            </a:r>
            <a:r>
              <a:rPr lang="es-MX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Las ceremonias </a:t>
            </a:r>
            <a:r>
              <a:rPr lang="es-MX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express</a:t>
            </a:r>
            <a:r>
              <a:rPr lang="es-MX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incluyen nutrición, definición y difusor.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28" name="Picture 4" descr="Blog Botanicare shop - Cuidados para el cabello">
            <a:extLst>
              <a:ext uri="{FF2B5EF4-FFF2-40B4-BE49-F238E27FC236}">
                <a16:creationId xmlns:a16="http://schemas.microsoft.com/office/drawing/2014/main" id="{DE9A430A-2412-4301-B77B-64DB3E4A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43" y="2585495"/>
            <a:ext cx="2077929" cy="181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867;p44">
            <a:extLst>
              <a:ext uri="{FF2B5EF4-FFF2-40B4-BE49-F238E27FC236}">
                <a16:creationId xmlns:a16="http://schemas.microsoft.com/office/drawing/2014/main" id="{E35AAC3F-EBF5-42A9-A162-6955B90CEBA7}"/>
              </a:ext>
            </a:extLst>
          </p:cNvPr>
          <p:cNvSpPr/>
          <p:nvPr/>
        </p:nvSpPr>
        <p:spPr>
          <a:xfrm>
            <a:off x="704491" y="2583490"/>
            <a:ext cx="2077929" cy="1818119"/>
          </a:xfrm>
          <a:custGeom>
            <a:avLst/>
            <a:gdLst/>
            <a:ahLst/>
            <a:cxnLst/>
            <a:rect l="l" t="t" r="r" b="b"/>
            <a:pathLst>
              <a:path w="127564" h="160467" extrusionOk="0">
                <a:moveTo>
                  <a:pt x="1" y="1"/>
                </a:moveTo>
                <a:lnTo>
                  <a:pt x="1" y="160467"/>
                </a:lnTo>
                <a:lnTo>
                  <a:pt x="127564" y="160467"/>
                </a:lnTo>
                <a:lnTo>
                  <a:pt x="127564" y="1"/>
                </a:lnTo>
                <a:close/>
              </a:path>
            </a:pathLst>
          </a:custGeom>
          <a:solidFill>
            <a:srgbClr val="F6B1A1">
              <a:alpha val="4554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2" name="Picture 8" descr="Te presentamos a Davines una marca italiana que elabora productos a base de  keratina hidrolizada y no es testeado en...… | Beauty recipe, Makeup  videos, Makeup shop">
            <a:extLst>
              <a:ext uri="{FF2B5EF4-FFF2-40B4-BE49-F238E27FC236}">
                <a16:creationId xmlns:a16="http://schemas.microsoft.com/office/drawing/2014/main" id="{B79D0694-1397-42B0-B03F-CB8CD1A0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69" y="720773"/>
            <a:ext cx="1985818" cy="1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867;p44">
            <a:extLst>
              <a:ext uri="{FF2B5EF4-FFF2-40B4-BE49-F238E27FC236}">
                <a16:creationId xmlns:a16="http://schemas.microsoft.com/office/drawing/2014/main" id="{78508052-A989-4622-A904-74F066839FDC}"/>
              </a:ext>
            </a:extLst>
          </p:cNvPr>
          <p:cNvSpPr/>
          <p:nvPr/>
        </p:nvSpPr>
        <p:spPr>
          <a:xfrm>
            <a:off x="6427339" y="709781"/>
            <a:ext cx="1995147" cy="1985818"/>
          </a:xfrm>
          <a:custGeom>
            <a:avLst/>
            <a:gdLst/>
            <a:ahLst/>
            <a:cxnLst/>
            <a:rect l="l" t="t" r="r" b="b"/>
            <a:pathLst>
              <a:path w="127564" h="160467" extrusionOk="0">
                <a:moveTo>
                  <a:pt x="1" y="1"/>
                </a:moveTo>
                <a:lnTo>
                  <a:pt x="1" y="160467"/>
                </a:lnTo>
                <a:lnTo>
                  <a:pt x="127564" y="160467"/>
                </a:lnTo>
                <a:lnTo>
                  <a:pt x="127564" y="1"/>
                </a:lnTo>
                <a:close/>
              </a:path>
            </a:pathLst>
          </a:custGeom>
          <a:solidFill>
            <a:srgbClr val="F6B1A1">
              <a:alpha val="4554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34"/>
          <p:cNvPicPr preferRelativeResize="0"/>
          <p:nvPr/>
        </p:nvPicPr>
        <p:blipFill rotWithShape="1">
          <a:blip r:embed="rId3">
            <a:alphaModFix/>
          </a:blip>
          <a:srcRect l="3326" r="43111"/>
          <a:stretch/>
        </p:blipFill>
        <p:spPr>
          <a:xfrm>
            <a:off x="5228350" y="-5646"/>
            <a:ext cx="4128975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4"/>
          <p:cNvSpPr/>
          <p:nvPr/>
        </p:nvSpPr>
        <p:spPr>
          <a:xfrm flipH="1">
            <a:off x="3817647" y="637418"/>
            <a:ext cx="4128928" cy="3803068"/>
          </a:xfrm>
          <a:custGeom>
            <a:avLst/>
            <a:gdLst/>
            <a:ahLst/>
            <a:cxnLst/>
            <a:rect l="l" t="t" r="r" b="b"/>
            <a:pathLst>
              <a:path w="127564" h="160467" extrusionOk="0">
                <a:moveTo>
                  <a:pt x="1" y="1"/>
                </a:moveTo>
                <a:lnTo>
                  <a:pt x="1" y="160467"/>
                </a:lnTo>
                <a:lnTo>
                  <a:pt x="127564" y="160467"/>
                </a:lnTo>
                <a:lnTo>
                  <a:pt x="127564" y="1"/>
                </a:lnTo>
                <a:close/>
              </a:path>
            </a:pathLst>
          </a:custGeom>
          <a:solidFill>
            <a:srgbClr val="F6B1A1">
              <a:alpha val="8039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4"/>
          <p:cNvSpPr/>
          <p:nvPr/>
        </p:nvSpPr>
        <p:spPr>
          <a:xfrm>
            <a:off x="4147458" y="968829"/>
            <a:ext cx="3461656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720000" y="1154411"/>
            <a:ext cx="285935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Metamorfosis cabello corto $160K</a:t>
            </a:r>
            <a:br>
              <a:rPr lang="es-MX" dirty="0"/>
            </a:br>
            <a:r>
              <a:rPr lang="es-MX" dirty="0"/>
              <a:t>Metamorfosis cabello medio $200K</a:t>
            </a:r>
            <a:br>
              <a:rPr lang="es-MX" dirty="0"/>
            </a:br>
            <a:r>
              <a:rPr lang="es-MX" dirty="0"/>
              <a:t>Metamorfosis cabello largo $240K</a:t>
            </a:r>
            <a:br>
              <a:rPr lang="es-MX" dirty="0"/>
            </a:br>
            <a:br>
              <a:rPr lang="es-MX" dirty="0"/>
            </a:br>
            <a:r>
              <a:rPr lang="es-MX" dirty="0"/>
              <a:t>Incluyen </a:t>
            </a:r>
            <a:r>
              <a:rPr lang="es-MX" dirty="0" err="1"/>
              <a:t>Shampoo</a:t>
            </a:r>
            <a:r>
              <a:rPr lang="es-MX" dirty="0"/>
              <a:t>, Mascarilla, Acondicionador, definición y secado con difusor.</a:t>
            </a:r>
            <a:br>
              <a:rPr lang="es-MX" dirty="0"/>
            </a:br>
            <a:endParaRPr dirty="0"/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2"/>
          </p:nvPr>
        </p:nvSpPr>
        <p:spPr>
          <a:xfrm>
            <a:off x="720000" y="681425"/>
            <a:ext cx="2543400" cy="5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LOVE CURL </a:t>
            </a:r>
            <a:r>
              <a:rPr lang="en" sz="900" dirty="0"/>
              <a:t>Desde</a:t>
            </a:r>
            <a:endParaRPr dirty="0"/>
          </a:p>
        </p:txBody>
      </p:sp>
      <p:grpSp>
        <p:nvGrpSpPr>
          <p:cNvPr id="531" name="Google Shape;531;p34"/>
          <p:cNvGrpSpPr/>
          <p:nvPr/>
        </p:nvGrpSpPr>
        <p:grpSpPr>
          <a:xfrm>
            <a:off x="4344293" y="1234025"/>
            <a:ext cx="3155964" cy="2804575"/>
            <a:chOff x="3626550" y="4212700"/>
            <a:chExt cx="746288" cy="806339"/>
          </a:xfrm>
        </p:grpSpPr>
        <p:cxnSp>
          <p:nvCxnSpPr>
            <p:cNvPr id="532" name="Google Shape;532;p34"/>
            <p:cNvCxnSpPr/>
            <p:nvPr/>
          </p:nvCxnSpPr>
          <p:spPr>
            <a:xfrm>
              <a:off x="3937000" y="5005000"/>
              <a:ext cx="423300" cy="0"/>
            </a:xfrm>
            <a:prstGeom prst="straightConnector1">
              <a:avLst/>
            </a:prstGeom>
            <a:noFill/>
            <a:ln w="38100" cap="flat" cmpd="sng">
              <a:solidFill>
                <a:srgbClr val="F6B1A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3" name="Google Shape;533;p34"/>
            <p:cNvGrpSpPr/>
            <p:nvPr/>
          </p:nvGrpSpPr>
          <p:grpSpPr>
            <a:xfrm>
              <a:off x="3626550" y="4212700"/>
              <a:ext cx="746288" cy="806339"/>
              <a:chOff x="4388550" y="3526900"/>
              <a:chExt cx="746288" cy="806339"/>
            </a:xfrm>
          </p:grpSpPr>
          <p:sp>
            <p:nvSpPr>
              <p:cNvPr id="534" name="Google Shape;534;p34"/>
              <p:cNvSpPr/>
              <p:nvPr/>
            </p:nvSpPr>
            <p:spPr>
              <a:xfrm>
                <a:off x="4388550" y="3526900"/>
                <a:ext cx="254100" cy="79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4"/>
              <p:cNvSpPr txBox="1"/>
              <p:nvPr/>
            </p:nvSpPr>
            <p:spPr>
              <a:xfrm>
                <a:off x="4401038" y="3671063"/>
                <a:ext cx="733800" cy="5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 dirty="0">
                  <a:solidFill>
                    <a:srgbClr val="F6B1A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cxnSp>
            <p:nvCxnSpPr>
              <p:cNvPr id="536" name="Google Shape;536;p34"/>
              <p:cNvCxnSpPr/>
              <p:nvPr/>
            </p:nvCxnSpPr>
            <p:spPr>
              <a:xfrm rot="10800000">
                <a:off x="5122385" y="4134639"/>
                <a:ext cx="0" cy="198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6B1A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37" name="Google Shape;537;p34"/>
          <p:cNvSpPr/>
          <p:nvPr/>
        </p:nvSpPr>
        <p:spPr>
          <a:xfrm rot="-10633783" flipH="1">
            <a:off x="7419180" y="-126790"/>
            <a:ext cx="3905159" cy="1959477"/>
          </a:xfrm>
          <a:custGeom>
            <a:avLst/>
            <a:gdLst/>
            <a:ahLst/>
            <a:cxnLst/>
            <a:rect l="l" t="t" r="r" b="b"/>
            <a:pathLst>
              <a:path w="125411" h="62927" fill="none" extrusionOk="0">
                <a:moveTo>
                  <a:pt x="254" y="62926"/>
                </a:moveTo>
                <a:cubicBezTo>
                  <a:pt x="1" y="28249"/>
                  <a:pt x="28028" y="0"/>
                  <a:pt x="62706" y="0"/>
                </a:cubicBezTo>
                <a:cubicBezTo>
                  <a:pt x="97383" y="0"/>
                  <a:pt x="125410" y="28249"/>
                  <a:pt x="125157" y="62926"/>
                </a:cubicBezTo>
              </a:path>
            </a:pathLst>
          </a:custGeom>
          <a:noFill/>
          <a:ln w="9525" cap="flat" cmpd="sng">
            <a:solidFill>
              <a:srgbClr val="B4818B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E43EF9C0-4CF5-469C-B036-72818F41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453" y="1328587"/>
            <a:ext cx="3461656" cy="2445660"/>
          </a:xfrm>
          <a:prstGeom prst="rect">
            <a:avLst/>
          </a:prstGeom>
        </p:spPr>
      </p:pic>
      <p:sp>
        <p:nvSpPr>
          <p:cNvPr id="18" name="Google Shape;529;p34">
            <a:extLst>
              <a:ext uri="{FF2B5EF4-FFF2-40B4-BE49-F238E27FC236}">
                <a16:creationId xmlns:a16="http://schemas.microsoft.com/office/drawing/2014/main" id="{AC107F90-6CC8-428D-BD7B-3A2980AAA3ED}"/>
              </a:ext>
            </a:extLst>
          </p:cNvPr>
          <p:cNvSpPr txBox="1">
            <a:spLocks/>
          </p:cNvSpPr>
          <p:nvPr/>
        </p:nvSpPr>
        <p:spPr>
          <a:xfrm>
            <a:off x="720000" y="3549035"/>
            <a:ext cx="2859350" cy="83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err="1"/>
              <a:t>Cocktail</a:t>
            </a:r>
            <a:r>
              <a:rPr lang="es-MX" dirty="0"/>
              <a:t> capilar $120K</a:t>
            </a:r>
          </a:p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Express </a:t>
            </a:r>
            <a:r>
              <a:rPr lang="es-MX" dirty="0" err="1"/>
              <a:t>cocktail</a:t>
            </a:r>
            <a:r>
              <a:rPr lang="es-MX" dirty="0"/>
              <a:t>  capilar $60K</a:t>
            </a:r>
          </a:p>
          <a:p>
            <a:pPr>
              <a:buClr>
                <a:schemeClr val="dk1"/>
              </a:buClr>
              <a:buSzPts val="1100"/>
              <a:buFont typeface="Arial"/>
              <a:buNone/>
            </a:pPr>
            <a:br>
              <a:rPr lang="es-MX" dirty="0"/>
            </a:br>
            <a:r>
              <a:rPr lang="es-MX" dirty="0" err="1"/>
              <a:t>Cocktail</a:t>
            </a:r>
            <a:r>
              <a:rPr lang="es-MX" dirty="0"/>
              <a:t> incluyen </a:t>
            </a:r>
            <a:r>
              <a:rPr lang="es-MX" dirty="0" err="1"/>
              <a:t>Blower</a:t>
            </a:r>
            <a:endParaRPr lang="es-MX" dirty="0"/>
          </a:p>
        </p:txBody>
      </p:sp>
      <p:sp>
        <p:nvSpPr>
          <p:cNvPr id="19" name="Google Shape;530;p34">
            <a:extLst>
              <a:ext uri="{FF2B5EF4-FFF2-40B4-BE49-F238E27FC236}">
                <a16:creationId xmlns:a16="http://schemas.microsoft.com/office/drawing/2014/main" id="{7B514E11-3A97-4DFB-9CDA-26A1AE6F6533}"/>
              </a:ext>
            </a:extLst>
          </p:cNvPr>
          <p:cNvSpPr txBox="1">
            <a:spLocks/>
          </p:cNvSpPr>
          <p:nvPr/>
        </p:nvSpPr>
        <p:spPr>
          <a:xfrm>
            <a:off x="720000" y="3076049"/>
            <a:ext cx="285935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Playfair Display Black"/>
              <a:buNone/>
              <a:defRPr sz="2800" b="0" i="0" u="none" strike="noStrike" cap="none">
                <a:solidFill>
                  <a:srgbClr val="6E6976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E697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E697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E697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E697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E697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E697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E697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97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E69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/>
              <a:t>MILK SHAKE </a:t>
            </a:r>
            <a:r>
              <a:rPr lang="en" sz="900" dirty="0"/>
              <a:t>Desde</a:t>
            </a:r>
            <a:endParaRPr lang="es-C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5"/>
          <p:cNvSpPr txBox="1">
            <a:spLocks noGrp="1"/>
          </p:cNvSpPr>
          <p:nvPr>
            <p:ph type="title"/>
          </p:nvPr>
        </p:nvSpPr>
        <p:spPr>
          <a:xfrm>
            <a:off x="720000" y="681425"/>
            <a:ext cx="7714800" cy="5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MASOCAPILOTERAPIA </a:t>
            </a:r>
            <a:r>
              <a:rPr lang="en" sz="1000" dirty="0"/>
              <a:t>Desde</a:t>
            </a:r>
            <a:endParaRPr dirty="0"/>
          </a:p>
        </p:txBody>
      </p:sp>
      <p:sp>
        <p:nvSpPr>
          <p:cNvPr id="1123" name="Google Shape;1123;p55"/>
          <p:cNvSpPr txBox="1">
            <a:spLocks noGrp="1"/>
          </p:cNvSpPr>
          <p:nvPr>
            <p:ph type="subTitle" idx="1"/>
          </p:nvPr>
        </p:nvSpPr>
        <p:spPr>
          <a:xfrm>
            <a:off x="720000" y="2080456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$120 K</a:t>
            </a:r>
            <a:endParaRPr dirty="0"/>
          </a:p>
        </p:txBody>
      </p:sp>
      <p:sp>
        <p:nvSpPr>
          <p:cNvPr id="1124" name="Google Shape;1124;p55"/>
          <p:cNvSpPr txBox="1">
            <a:spLocks noGrp="1"/>
          </p:cNvSpPr>
          <p:nvPr>
            <p:ph type="subTitle" idx="2"/>
          </p:nvPr>
        </p:nvSpPr>
        <p:spPr>
          <a:xfrm>
            <a:off x="720000" y="1699456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"/>
                <a:ea typeface="Fira Sans"/>
                <a:cs typeface="Fira Sans"/>
                <a:sym typeface="Fira Sans"/>
              </a:rPr>
              <a:t>LECHE</a:t>
            </a:r>
            <a:endParaRPr sz="24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5" name="Google Shape;1125;p55"/>
          <p:cNvSpPr txBox="1">
            <a:spLocks noGrp="1"/>
          </p:cNvSpPr>
          <p:nvPr>
            <p:ph type="subTitle" idx="3"/>
          </p:nvPr>
        </p:nvSpPr>
        <p:spPr>
          <a:xfrm>
            <a:off x="2520225" y="3426631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$120 K</a:t>
            </a:r>
          </a:p>
        </p:txBody>
      </p:sp>
      <p:sp>
        <p:nvSpPr>
          <p:cNvPr id="1126" name="Google Shape;1126;p55"/>
          <p:cNvSpPr txBox="1">
            <a:spLocks noGrp="1"/>
          </p:cNvSpPr>
          <p:nvPr>
            <p:ph type="subTitle" idx="4"/>
          </p:nvPr>
        </p:nvSpPr>
        <p:spPr>
          <a:xfrm>
            <a:off x="2520225" y="3045631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"/>
                <a:ea typeface="Fira Sans"/>
                <a:cs typeface="Fira Sans"/>
                <a:sym typeface="Fira Sans"/>
              </a:rPr>
              <a:t>COCO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7" name="Google Shape;1127;p55"/>
          <p:cNvSpPr txBox="1">
            <a:spLocks noGrp="1"/>
          </p:cNvSpPr>
          <p:nvPr>
            <p:ph type="subTitle" idx="5"/>
          </p:nvPr>
        </p:nvSpPr>
        <p:spPr>
          <a:xfrm>
            <a:off x="4291875" y="2080456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$120 K</a:t>
            </a:r>
          </a:p>
        </p:txBody>
      </p:sp>
      <p:sp>
        <p:nvSpPr>
          <p:cNvPr id="1128" name="Google Shape;1128;p55"/>
          <p:cNvSpPr txBox="1">
            <a:spLocks noGrp="1"/>
          </p:cNvSpPr>
          <p:nvPr>
            <p:ph type="subTitle" idx="6"/>
          </p:nvPr>
        </p:nvSpPr>
        <p:spPr>
          <a:xfrm>
            <a:off x="4291875" y="1699456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"/>
                <a:ea typeface="Fira Sans"/>
                <a:cs typeface="Fira Sans"/>
                <a:sym typeface="Fira Sans"/>
              </a:rPr>
              <a:t>AJO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9" name="Google Shape;1129;p55"/>
          <p:cNvSpPr txBox="1">
            <a:spLocks noGrp="1"/>
          </p:cNvSpPr>
          <p:nvPr>
            <p:ph type="subTitle" idx="7"/>
          </p:nvPr>
        </p:nvSpPr>
        <p:spPr>
          <a:xfrm>
            <a:off x="6080100" y="3426631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$120 K</a:t>
            </a:r>
          </a:p>
        </p:txBody>
      </p:sp>
      <p:sp>
        <p:nvSpPr>
          <p:cNvPr id="1130" name="Google Shape;1130;p55"/>
          <p:cNvSpPr txBox="1">
            <a:spLocks noGrp="1"/>
          </p:cNvSpPr>
          <p:nvPr>
            <p:ph type="subTitle" idx="8"/>
          </p:nvPr>
        </p:nvSpPr>
        <p:spPr>
          <a:xfrm>
            <a:off x="6080100" y="3045631"/>
            <a:ext cx="23547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"/>
                <a:ea typeface="Fira Sans"/>
                <a:cs typeface="Fira Sans"/>
                <a:sym typeface="Fira Sans"/>
              </a:rPr>
              <a:t>ENERGIZANTE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074" name="Picture 2" descr="Qué es la leche deslactosada y cuáles son sus beneficios? | Socio Sam's Club">
            <a:extLst>
              <a:ext uri="{FF2B5EF4-FFF2-40B4-BE49-F238E27FC236}">
                <a16:creationId xmlns:a16="http://schemas.microsoft.com/office/drawing/2014/main" id="{C4BCB1A7-C3E1-460F-B349-B12D5C6C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47" y="2311862"/>
            <a:ext cx="467406" cy="73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CEITE DE COCO | Violife Foods">
            <a:extLst>
              <a:ext uri="{FF2B5EF4-FFF2-40B4-BE49-F238E27FC236}">
                <a16:creationId xmlns:a16="http://schemas.microsoft.com/office/drawing/2014/main" id="{86C4DBBC-74AF-4F61-AE1C-2B51FD04E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36" y="3701581"/>
            <a:ext cx="464877" cy="70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ecio del Ajo -">
            <a:extLst>
              <a:ext uri="{FF2B5EF4-FFF2-40B4-BE49-F238E27FC236}">
                <a16:creationId xmlns:a16="http://schemas.microsoft.com/office/drawing/2014/main" id="{CBE07E46-EFB2-4D17-987E-27972FB4B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87" y="2403240"/>
            <a:ext cx="981075" cy="71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ujer Silueta Diseño - Gráficos vectoriales gratis en Pixabay">
            <a:extLst>
              <a:ext uri="{FF2B5EF4-FFF2-40B4-BE49-F238E27FC236}">
                <a16:creationId xmlns:a16="http://schemas.microsoft.com/office/drawing/2014/main" id="{78F874D3-C3C8-4307-BEC5-08A601E4C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3844746"/>
            <a:ext cx="820590" cy="5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8"/>
          <p:cNvSpPr/>
          <p:nvPr/>
        </p:nvSpPr>
        <p:spPr>
          <a:xfrm>
            <a:off x="-200375" y="1830625"/>
            <a:ext cx="9499200" cy="701400"/>
          </a:xfrm>
          <a:prstGeom prst="rect">
            <a:avLst/>
          </a:prstGeom>
          <a:solidFill>
            <a:srgbClr val="FACAB1">
              <a:alpha val="59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8"/>
          <p:cNvSpPr txBox="1">
            <a:spLocks noGrp="1"/>
          </p:cNvSpPr>
          <p:nvPr>
            <p:ph type="title"/>
          </p:nvPr>
        </p:nvSpPr>
        <p:spPr>
          <a:xfrm>
            <a:off x="897488" y="3054100"/>
            <a:ext cx="2056500" cy="8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$25k</a:t>
            </a:r>
            <a:endParaRPr dirty="0"/>
          </a:p>
        </p:txBody>
      </p:sp>
      <p:sp>
        <p:nvSpPr>
          <p:cNvPr id="937" name="Google Shape;937;p48"/>
          <p:cNvSpPr txBox="1">
            <a:spLocks noGrp="1"/>
          </p:cNvSpPr>
          <p:nvPr>
            <p:ph type="title" idx="2"/>
          </p:nvPr>
        </p:nvSpPr>
        <p:spPr>
          <a:xfrm>
            <a:off x="3549298" y="3054100"/>
            <a:ext cx="20565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$25k</a:t>
            </a:r>
            <a:endParaRPr dirty="0"/>
          </a:p>
        </p:txBody>
      </p:sp>
      <p:sp>
        <p:nvSpPr>
          <p:cNvPr id="938" name="Google Shape;938;p48"/>
          <p:cNvSpPr txBox="1">
            <a:spLocks noGrp="1"/>
          </p:cNvSpPr>
          <p:nvPr>
            <p:ph type="title" idx="3"/>
          </p:nvPr>
        </p:nvSpPr>
        <p:spPr>
          <a:xfrm>
            <a:off x="6200766" y="3054100"/>
            <a:ext cx="20571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$ 25k</a:t>
            </a:r>
            <a:endParaRPr dirty="0"/>
          </a:p>
        </p:txBody>
      </p:sp>
      <p:sp>
        <p:nvSpPr>
          <p:cNvPr id="939" name="Google Shape;939;p48"/>
          <p:cNvSpPr txBox="1">
            <a:spLocks noGrp="1"/>
          </p:cNvSpPr>
          <p:nvPr>
            <p:ph type="title" idx="4"/>
          </p:nvPr>
        </p:nvSpPr>
        <p:spPr>
          <a:xfrm>
            <a:off x="720000" y="681425"/>
            <a:ext cx="3564900" cy="5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 SIZE</a:t>
            </a:r>
            <a:endParaRPr/>
          </a:p>
        </p:txBody>
      </p:sp>
      <p:pic>
        <p:nvPicPr>
          <p:cNvPr id="940" name="Google Shape;940;p48"/>
          <p:cNvPicPr preferRelativeResize="0"/>
          <p:nvPr/>
        </p:nvPicPr>
        <p:blipFill rotWithShape="1">
          <a:blip r:embed="rId3">
            <a:alphaModFix/>
          </a:blip>
          <a:srcRect l="25088" r="18772" b="9869"/>
          <a:stretch/>
        </p:blipFill>
        <p:spPr>
          <a:xfrm>
            <a:off x="6553627" y="1412659"/>
            <a:ext cx="1349994" cy="162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8"/>
          <p:cNvPicPr preferRelativeResize="0"/>
          <p:nvPr/>
        </p:nvPicPr>
        <p:blipFill rotWithShape="1">
          <a:blip r:embed="rId4">
            <a:alphaModFix/>
          </a:blip>
          <a:srcRect t="4122" r="49408" b="9462"/>
          <a:stretch/>
        </p:blipFill>
        <p:spPr>
          <a:xfrm>
            <a:off x="3863077" y="1412658"/>
            <a:ext cx="1350000" cy="16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8"/>
          <p:cNvPicPr preferRelativeResize="0"/>
          <p:nvPr/>
        </p:nvPicPr>
        <p:blipFill rotWithShape="1">
          <a:blip r:embed="rId5">
            <a:alphaModFix/>
          </a:blip>
          <a:srcRect t="23377"/>
          <a:stretch/>
        </p:blipFill>
        <p:spPr>
          <a:xfrm>
            <a:off x="1250725" y="1412169"/>
            <a:ext cx="1350027" cy="1628178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48"/>
          <p:cNvSpPr txBox="1">
            <a:spLocks noGrp="1"/>
          </p:cNvSpPr>
          <p:nvPr>
            <p:ph type="subTitle" idx="1"/>
          </p:nvPr>
        </p:nvSpPr>
        <p:spPr>
          <a:xfrm>
            <a:off x="720038" y="3841575"/>
            <a:ext cx="24114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accent2"/>
                </a:solidFill>
              </a:rPr>
              <a:t>Diagnóstico con </a:t>
            </a:r>
            <a:r>
              <a:rPr lang="es-CO" dirty="0" err="1">
                <a:solidFill>
                  <a:schemeClr val="accent2"/>
                </a:solidFill>
              </a:rPr>
              <a:t>capilógrafo</a:t>
            </a: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5"/>
          </p:nvPr>
        </p:nvSpPr>
        <p:spPr>
          <a:xfrm>
            <a:off x="6023616" y="3841575"/>
            <a:ext cx="24114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Radiofrecuencia</a:t>
            </a:r>
            <a:endParaRPr dirty="0"/>
          </a:p>
        </p:txBody>
      </p:sp>
      <p:sp>
        <p:nvSpPr>
          <p:cNvPr id="945" name="Google Shape;945;p48"/>
          <p:cNvSpPr txBox="1">
            <a:spLocks noGrp="1"/>
          </p:cNvSpPr>
          <p:nvPr>
            <p:ph type="subTitle" idx="6"/>
          </p:nvPr>
        </p:nvSpPr>
        <p:spPr>
          <a:xfrm>
            <a:off x="3371848" y="3841575"/>
            <a:ext cx="24114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Masaje capilar</a:t>
            </a:r>
            <a:endParaRPr dirty="0"/>
          </a:p>
        </p:txBody>
      </p:sp>
      <p:sp>
        <p:nvSpPr>
          <p:cNvPr id="13" name="Google Shape;943;p48">
            <a:extLst>
              <a:ext uri="{FF2B5EF4-FFF2-40B4-BE49-F238E27FC236}">
                <a16:creationId xmlns:a16="http://schemas.microsoft.com/office/drawing/2014/main" id="{74A35EAD-536F-4E27-8171-157B4B6434C0}"/>
              </a:ext>
            </a:extLst>
          </p:cNvPr>
          <p:cNvSpPr txBox="1">
            <a:spLocks/>
          </p:cNvSpPr>
          <p:nvPr/>
        </p:nvSpPr>
        <p:spPr>
          <a:xfrm>
            <a:off x="840221" y="4441075"/>
            <a:ext cx="7594795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18B"/>
              </a:buClr>
              <a:buSzPts val="1400"/>
              <a:buFont typeface="Fira Sans"/>
              <a:buNone/>
              <a:defRPr sz="1400" b="0" i="0" u="none" strike="noStrike" cap="none">
                <a:solidFill>
                  <a:srgbClr val="B4818B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s-CO" dirty="0">
                <a:solidFill>
                  <a:schemeClr val="accent2"/>
                </a:solidFill>
              </a:rPr>
              <a:t>Diagnostico con campilógrafo</a:t>
            </a:r>
          </a:p>
          <a:p>
            <a:pPr marL="0" indent="0"/>
            <a:endParaRPr lang="es-CO" dirty="0"/>
          </a:p>
        </p:txBody>
      </p:sp>
      <p:pic>
        <p:nvPicPr>
          <p:cNvPr id="2050" name="Picture 2" descr="Radiofrecuencia para el pelo en Daniella Beauty">
            <a:extLst>
              <a:ext uri="{FF2B5EF4-FFF2-40B4-BE49-F238E27FC236}">
                <a16:creationId xmlns:a16="http://schemas.microsoft.com/office/drawing/2014/main" id="{608542C1-0418-42B2-AF50-3112F1EB6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0" r="10084"/>
          <a:stretch/>
        </p:blipFill>
        <p:spPr bwMode="auto">
          <a:xfrm rot="16200000">
            <a:off x="6405911" y="1544356"/>
            <a:ext cx="1652487" cy="13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copio Usb Digital 1600x 8 Led Electronico Capilografo | Envío gratis">
            <a:extLst>
              <a:ext uri="{FF2B5EF4-FFF2-40B4-BE49-F238E27FC236}">
                <a16:creationId xmlns:a16="http://schemas.microsoft.com/office/drawing/2014/main" id="{6B51A437-3766-4210-A781-8AF461A34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36" y="1383242"/>
            <a:ext cx="1684783" cy="168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3"/>
          <p:cNvSpPr txBox="1">
            <a:spLocks noGrp="1"/>
          </p:cNvSpPr>
          <p:nvPr>
            <p:ph type="title" idx="3"/>
          </p:nvPr>
        </p:nvSpPr>
        <p:spPr>
          <a:xfrm>
            <a:off x="5236700" y="2121425"/>
            <a:ext cx="37482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MANOS Y </a:t>
            </a:r>
            <a:br>
              <a:rPr lang="es-CO" dirty="0"/>
            </a:br>
            <a:r>
              <a:rPr lang="es-CO" dirty="0"/>
              <a:t>PIES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E697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E697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E697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solidFill>
                <a:srgbClr val="6E6976"/>
              </a:solidFill>
              <a:highlight>
                <a:srgbClr val="FFFFFF"/>
              </a:highlight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pic>
        <p:nvPicPr>
          <p:cNvPr id="1080" name="Google Shape;1080;p53"/>
          <p:cNvPicPr preferRelativeResize="0"/>
          <p:nvPr/>
        </p:nvPicPr>
        <p:blipFill rotWithShape="1">
          <a:blip r:embed="rId3">
            <a:alphaModFix/>
          </a:blip>
          <a:srcRect t="2622" r="6733" b="19106"/>
          <a:stretch/>
        </p:blipFill>
        <p:spPr>
          <a:xfrm>
            <a:off x="2106275" y="1973501"/>
            <a:ext cx="2823800" cy="26912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53"/>
          <p:cNvSpPr txBox="1">
            <a:spLocks noGrp="1"/>
          </p:cNvSpPr>
          <p:nvPr>
            <p:ph type="title" idx="2"/>
          </p:nvPr>
        </p:nvSpPr>
        <p:spPr>
          <a:xfrm>
            <a:off x="5236700" y="3151725"/>
            <a:ext cx="2631300" cy="11481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Lucir unas manos y pies con aspecto bonito, limpio, suave y cuidado que refleja muchas cosas de la personalidad y forma de vida de una persona.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1CC5BF-38BF-47F9-BED2-7D2D39ED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276" y="1973502"/>
            <a:ext cx="2823800" cy="282380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5AEFD87-B2E9-4AE8-927B-12EEFC39D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450"/>
            <a:ext cx="4088700" cy="2277300"/>
          </a:xfrm>
        </p:spPr>
        <p:txBody>
          <a:bodyPr/>
          <a:lstStyle/>
          <a:p>
            <a:r>
              <a:rPr lang="es-CO" dirty="0"/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32"/>
          <p:cNvPicPr preferRelativeResize="0"/>
          <p:nvPr/>
        </p:nvPicPr>
        <p:blipFill rotWithShape="1">
          <a:blip r:embed="rId3">
            <a:alphaModFix/>
          </a:blip>
          <a:srcRect l="28622"/>
          <a:stretch/>
        </p:blipFill>
        <p:spPr>
          <a:xfrm flipH="1">
            <a:off x="10174" y="1286763"/>
            <a:ext cx="4128973" cy="3856373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2"/>
          <p:cNvSpPr txBox="1">
            <a:spLocks noGrp="1"/>
          </p:cNvSpPr>
          <p:nvPr>
            <p:ph type="title"/>
          </p:nvPr>
        </p:nvSpPr>
        <p:spPr>
          <a:xfrm>
            <a:off x="4512375" y="3368375"/>
            <a:ext cx="2935800" cy="6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 dirty="0">
                <a:solidFill>
                  <a:srgbClr val="6E6976"/>
                </a:solidFill>
              </a:rPr>
              <a:t>Combo: $50K</a:t>
            </a:r>
            <a:br>
              <a:rPr lang="es-CO" sz="1600" dirty="0">
                <a:solidFill>
                  <a:srgbClr val="6E6976"/>
                </a:solidFill>
              </a:rPr>
            </a:br>
            <a:r>
              <a:rPr lang="es-CO" sz="1600" dirty="0">
                <a:solidFill>
                  <a:srgbClr val="6E6976"/>
                </a:solidFill>
              </a:rPr>
              <a:t>Manicure </a:t>
            </a:r>
            <a:r>
              <a:rPr lang="es-CO" dirty="0"/>
              <a:t>t</a:t>
            </a:r>
            <a:r>
              <a:rPr lang="es-CO" sz="1600" dirty="0">
                <a:solidFill>
                  <a:srgbClr val="6E6976"/>
                </a:solidFill>
              </a:rPr>
              <a:t>radicional: $25K</a:t>
            </a:r>
            <a:br>
              <a:rPr lang="es-CO" sz="1600" dirty="0">
                <a:solidFill>
                  <a:srgbClr val="6E6976"/>
                </a:solidFill>
              </a:rPr>
            </a:br>
            <a:r>
              <a:rPr lang="es-CO" sz="1600" dirty="0">
                <a:solidFill>
                  <a:srgbClr val="6E6976"/>
                </a:solidFill>
              </a:rPr>
              <a:t>Pedicura tradicional: $30K</a:t>
            </a:r>
            <a:endParaRPr sz="1600" dirty="0">
              <a:solidFill>
                <a:srgbClr val="6E697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E6976"/>
              </a:solidFill>
            </a:endParaRPr>
          </a:p>
        </p:txBody>
      </p:sp>
      <p:sp>
        <p:nvSpPr>
          <p:cNvPr id="487" name="Google Shape;487;p32"/>
          <p:cNvSpPr/>
          <p:nvPr/>
        </p:nvSpPr>
        <p:spPr>
          <a:xfrm>
            <a:off x="2737550" y="444450"/>
            <a:ext cx="4623238" cy="2342417"/>
          </a:xfrm>
          <a:custGeom>
            <a:avLst/>
            <a:gdLst/>
            <a:ahLst/>
            <a:cxnLst/>
            <a:rect l="l" t="t" r="r" b="b"/>
            <a:pathLst>
              <a:path w="127564" h="160467" extrusionOk="0">
                <a:moveTo>
                  <a:pt x="1" y="1"/>
                </a:moveTo>
                <a:lnTo>
                  <a:pt x="1" y="160467"/>
                </a:lnTo>
                <a:lnTo>
                  <a:pt x="127564" y="160467"/>
                </a:lnTo>
                <a:lnTo>
                  <a:pt x="127564" y="1"/>
                </a:lnTo>
                <a:close/>
              </a:path>
            </a:pathLst>
          </a:custGeom>
          <a:solidFill>
            <a:srgbClr val="F6B1A1">
              <a:alpha val="8039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268125" y="-712600"/>
            <a:ext cx="613800" cy="61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2"/>
          <p:cNvSpPr txBox="1">
            <a:spLocks noGrp="1"/>
          </p:cNvSpPr>
          <p:nvPr>
            <p:ph type="title" idx="2"/>
          </p:nvPr>
        </p:nvSpPr>
        <p:spPr>
          <a:xfrm>
            <a:off x="3377025" y="444450"/>
            <a:ext cx="3564900" cy="23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COMBOS MANOS Y </a:t>
            </a:r>
            <a:br>
              <a:rPr lang="es-CO" dirty="0"/>
            </a:br>
            <a:r>
              <a:rPr lang="es-CO" dirty="0"/>
              <a:t>PIES</a:t>
            </a:r>
            <a:endParaRPr sz="3500" dirty="0">
              <a:solidFill>
                <a:srgbClr val="6E6976"/>
              </a:solidFill>
            </a:endParaRPr>
          </a:p>
        </p:txBody>
      </p:sp>
      <p:grpSp>
        <p:nvGrpSpPr>
          <p:cNvPr id="490" name="Google Shape;490;p32"/>
          <p:cNvGrpSpPr/>
          <p:nvPr/>
        </p:nvGrpSpPr>
        <p:grpSpPr>
          <a:xfrm>
            <a:off x="7367886" y="4152533"/>
            <a:ext cx="158374" cy="158374"/>
            <a:chOff x="8553236" y="3346783"/>
            <a:chExt cx="158374" cy="158374"/>
          </a:xfrm>
        </p:grpSpPr>
        <p:sp>
          <p:nvSpPr>
            <p:cNvPr id="491" name="Google Shape;491;p32"/>
            <p:cNvSpPr/>
            <p:nvPr/>
          </p:nvSpPr>
          <p:spPr>
            <a:xfrm>
              <a:off x="8632408" y="3346783"/>
              <a:ext cx="32" cy="53816"/>
            </a:xfrm>
            <a:custGeom>
              <a:avLst/>
              <a:gdLst/>
              <a:ahLst/>
              <a:cxnLst/>
              <a:rect l="l" t="t" r="r" b="b"/>
              <a:pathLst>
                <a:path w="1" h="1679" fill="none" extrusionOk="0">
                  <a:moveTo>
                    <a:pt x="1" y="0"/>
                  </a:moveTo>
                  <a:lnTo>
                    <a:pt x="1" y="1678"/>
                  </a:lnTo>
                </a:path>
              </a:pathLst>
            </a:custGeom>
            <a:noFill/>
            <a:ln w="9525" cap="flat" cmpd="sng">
              <a:solidFill>
                <a:srgbClr val="B4818B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553236" y="3425955"/>
              <a:ext cx="53816" cy="32"/>
            </a:xfrm>
            <a:custGeom>
              <a:avLst/>
              <a:gdLst/>
              <a:ahLst/>
              <a:cxnLst/>
              <a:rect l="l" t="t" r="r" b="b"/>
              <a:pathLst>
                <a:path w="1679" h="1" fill="none" extrusionOk="0">
                  <a:moveTo>
                    <a:pt x="1" y="0"/>
                  </a:moveTo>
                  <a:lnTo>
                    <a:pt x="1679" y="0"/>
                  </a:lnTo>
                </a:path>
              </a:pathLst>
            </a:custGeom>
            <a:noFill/>
            <a:ln w="9525" cap="flat" cmpd="sng">
              <a:solidFill>
                <a:srgbClr val="B4818B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8632408" y="3451309"/>
              <a:ext cx="32" cy="53848"/>
            </a:xfrm>
            <a:custGeom>
              <a:avLst/>
              <a:gdLst/>
              <a:ahLst/>
              <a:cxnLst/>
              <a:rect l="l" t="t" r="r" b="b"/>
              <a:pathLst>
                <a:path w="1" h="1680" fill="none" extrusionOk="0">
                  <a:moveTo>
                    <a:pt x="1" y="1679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B4818B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8657794" y="3425955"/>
              <a:ext cx="53816" cy="32"/>
            </a:xfrm>
            <a:custGeom>
              <a:avLst/>
              <a:gdLst/>
              <a:ahLst/>
              <a:cxnLst/>
              <a:rect l="l" t="t" r="r" b="b"/>
              <a:pathLst>
                <a:path w="1679" h="1" fill="none" extrusionOk="0">
                  <a:moveTo>
                    <a:pt x="1679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4818B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2"/>
          <p:cNvGrpSpPr/>
          <p:nvPr/>
        </p:nvGrpSpPr>
        <p:grpSpPr>
          <a:xfrm>
            <a:off x="7108030" y="4321038"/>
            <a:ext cx="159400" cy="158374"/>
            <a:chOff x="8293380" y="3515288"/>
            <a:chExt cx="159400" cy="158374"/>
          </a:xfrm>
        </p:grpSpPr>
        <p:sp>
          <p:nvSpPr>
            <p:cNvPr id="496" name="Google Shape;496;p32"/>
            <p:cNvSpPr/>
            <p:nvPr/>
          </p:nvSpPr>
          <p:spPr>
            <a:xfrm>
              <a:off x="8373577" y="3515288"/>
              <a:ext cx="32" cy="52790"/>
            </a:xfrm>
            <a:custGeom>
              <a:avLst/>
              <a:gdLst/>
              <a:ahLst/>
              <a:cxnLst/>
              <a:rect l="l" t="t" r="r" b="b"/>
              <a:pathLst>
                <a:path w="1" h="1647" fill="none" extrusionOk="0">
                  <a:moveTo>
                    <a:pt x="0" y="0"/>
                  </a:moveTo>
                  <a:lnTo>
                    <a:pt x="0" y="1647"/>
                  </a:lnTo>
                </a:path>
              </a:pathLst>
            </a:custGeom>
            <a:noFill/>
            <a:ln w="9525" cap="flat" cmpd="sng">
              <a:solidFill>
                <a:srgbClr val="B4818B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8293380" y="3594459"/>
              <a:ext cx="53816" cy="32"/>
            </a:xfrm>
            <a:custGeom>
              <a:avLst/>
              <a:gdLst/>
              <a:ahLst/>
              <a:cxnLst/>
              <a:rect l="l" t="t" r="r" b="b"/>
              <a:pathLst>
                <a:path w="1679" h="1" fill="none" extrusionOk="0">
                  <a:moveTo>
                    <a:pt x="0" y="0"/>
                  </a:moveTo>
                  <a:lnTo>
                    <a:pt x="1679" y="0"/>
                  </a:lnTo>
                </a:path>
              </a:pathLst>
            </a:custGeom>
            <a:noFill/>
            <a:ln w="9525" cap="flat" cmpd="sng">
              <a:solidFill>
                <a:srgbClr val="B4818B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8373577" y="3619813"/>
              <a:ext cx="32" cy="53848"/>
            </a:xfrm>
            <a:custGeom>
              <a:avLst/>
              <a:gdLst/>
              <a:ahLst/>
              <a:cxnLst/>
              <a:rect l="l" t="t" r="r" b="b"/>
              <a:pathLst>
                <a:path w="1" h="1680" fill="none" extrusionOk="0">
                  <a:moveTo>
                    <a:pt x="0" y="1679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B4818B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8398931" y="3594459"/>
              <a:ext cx="53848" cy="32"/>
            </a:xfrm>
            <a:custGeom>
              <a:avLst/>
              <a:gdLst/>
              <a:ahLst/>
              <a:cxnLst/>
              <a:rect l="l" t="t" r="r" b="b"/>
              <a:pathLst>
                <a:path w="1680" h="1" fill="none" extrusionOk="0">
                  <a:moveTo>
                    <a:pt x="1679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4818B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8"/>
          <p:cNvSpPr/>
          <p:nvPr/>
        </p:nvSpPr>
        <p:spPr>
          <a:xfrm>
            <a:off x="-200375" y="1830625"/>
            <a:ext cx="9499200" cy="701400"/>
          </a:xfrm>
          <a:prstGeom prst="rect">
            <a:avLst/>
          </a:prstGeom>
          <a:solidFill>
            <a:srgbClr val="FACAB1">
              <a:alpha val="59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8"/>
          <p:cNvSpPr txBox="1">
            <a:spLocks noGrp="1"/>
          </p:cNvSpPr>
          <p:nvPr>
            <p:ph type="title"/>
          </p:nvPr>
        </p:nvSpPr>
        <p:spPr>
          <a:xfrm>
            <a:off x="897488" y="3054100"/>
            <a:ext cx="2056500" cy="8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Instagram</a:t>
            </a:r>
            <a:endParaRPr sz="2800" dirty="0"/>
          </a:p>
        </p:txBody>
      </p:sp>
      <p:sp>
        <p:nvSpPr>
          <p:cNvPr id="937" name="Google Shape;937;p48"/>
          <p:cNvSpPr txBox="1">
            <a:spLocks noGrp="1"/>
          </p:cNvSpPr>
          <p:nvPr>
            <p:ph type="title" idx="2"/>
          </p:nvPr>
        </p:nvSpPr>
        <p:spPr>
          <a:xfrm>
            <a:off x="3549298" y="3054100"/>
            <a:ext cx="20565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800" dirty="0"/>
              <a:t>WhatsApp</a:t>
            </a:r>
            <a:endParaRPr sz="2800" dirty="0"/>
          </a:p>
        </p:txBody>
      </p:sp>
      <p:sp>
        <p:nvSpPr>
          <p:cNvPr id="938" name="Google Shape;938;p48"/>
          <p:cNvSpPr txBox="1">
            <a:spLocks noGrp="1"/>
          </p:cNvSpPr>
          <p:nvPr>
            <p:ph type="title" idx="3"/>
          </p:nvPr>
        </p:nvSpPr>
        <p:spPr>
          <a:xfrm>
            <a:off x="6200766" y="3054100"/>
            <a:ext cx="20571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Gmail</a:t>
            </a:r>
            <a:endParaRPr sz="2800" dirty="0"/>
          </a:p>
        </p:txBody>
      </p:sp>
      <p:sp>
        <p:nvSpPr>
          <p:cNvPr id="939" name="Google Shape;939;p48"/>
          <p:cNvSpPr txBox="1">
            <a:spLocks noGrp="1"/>
          </p:cNvSpPr>
          <p:nvPr>
            <p:ph type="title" idx="4"/>
          </p:nvPr>
        </p:nvSpPr>
        <p:spPr>
          <a:xfrm>
            <a:off x="720000" y="329000"/>
            <a:ext cx="3564900" cy="5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CANALES DE COMUNICACIÓN</a:t>
            </a:r>
            <a:endParaRPr dirty="0"/>
          </a:p>
        </p:txBody>
      </p:sp>
      <p:pic>
        <p:nvPicPr>
          <p:cNvPr id="940" name="Google Shape;940;p48"/>
          <p:cNvPicPr preferRelativeResize="0"/>
          <p:nvPr/>
        </p:nvPicPr>
        <p:blipFill rotWithShape="1">
          <a:blip r:embed="rId3">
            <a:alphaModFix/>
          </a:blip>
          <a:srcRect l="25088" r="18772" b="9869"/>
          <a:stretch/>
        </p:blipFill>
        <p:spPr>
          <a:xfrm>
            <a:off x="6553627" y="1412659"/>
            <a:ext cx="1349994" cy="162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8"/>
          <p:cNvPicPr preferRelativeResize="0"/>
          <p:nvPr/>
        </p:nvPicPr>
        <p:blipFill rotWithShape="1">
          <a:blip r:embed="rId4">
            <a:alphaModFix/>
          </a:blip>
          <a:srcRect t="4122" r="49408" b="9462"/>
          <a:stretch/>
        </p:blipFill>
        <p:spPr>
          <a:xfrm>
            <a:off x="3863077" y="1412658"/>
            <a:ext cx="1350000" cy="16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8"/>
          <p:cNvPicPr preferRelativeResize="0"/>
          <p:nvPr/>
        </p:nvPicPr>
        <p:blipFill rotWithShape="1">
          <a:blip r:embed="rId5">
            <a:alphaModFix/>
          </a:blip>
          <a:srcRect t="23377"/>
          <a:stretch/>
        </p:blipFill>
        <p:spPr>
          <a:xfrm>
            <a:off x="1250725" y="1412169"/>
            <a:ext cx="1350027" cy="1628178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48"/>
          <p:cNvSpPr txBox="1">
            <a:spLocks noGrp="1"/>
          </p:cNvSpPr>
          <p:nvPr>
            <p:ph type="subTitle" idx="1"/>
          </p:nvPr>
        </p:nvSpPr>
        <p:spPr>
          <a:xfrm>
            <a:off x="720038" y="3841575"/>
            <a:ext cx="24114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accent2"/>
                </a:solidFill>
              </a:rPr>
              <a:t>@isforeverchic</a:t>
            </a:r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5"/>
          </p:nvPr>
        </p:nvSpPr>
        <p:spPr>
          <a:xfrm>
            <a:off x="5849406" y="3822975"/>
            <a:ext cx="2758434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CO" b="0" i="0" dirty="0">
                <a:solidFill>
                  <a:srgbClr val="B4818B"/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  <a:cs typeface="Fira Sans" panose="020B0503050000020004" pitchFamily="34" charset="0"/>
              </a:rPr>
              <a:t>salonforeverchic20@gmail.com</a:t>
            </a:r>
            <a:endParaRPr lang="es-CO" dirty="0">
              <a:effectLst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2"/>
              </a:solidFill>
            </a:endParaRPr>
          </a:p>
        </p:txBody>
      </p:sp>
      <p:sp>
        <p:nvSpPr>
          <p:cNvPr id="945" name="Google Shape;945;p48"/>
          <p:cNvSpPr txBox="1">
            <a:spLocks noGrp="1"/>
          </p:cNvSpPr>
          <p:nvPr>
            <p:ph type="subTitle" idx="6"/>
          </p:nvPr>
        </p:nvSpPr>
        <p:spPr>
          <a:xfrm>
            <a:off x="3371848" y="3841575"/>
            <a:ext cx="24114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accent2"/>
                </a:solidFill>
              </a:rPr>
              <a:t>305 788 8563</a:t>
            </a:r>
            <a:endParaRPr lang="es-CO" dirty="0">
              <a:effectLst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E5BF2F3-9815-412E-A6DA-4CF8CD0A58CE}"/>
              </a:ext>
            </a:extLst>
          </p:cNvPr>
          <p:cNvSpPr/>
          <p:nvPr/>
        </p:nvSpPr>
        <p:spPr>
          <a:xfrm>
            <a:off x="1250725" y="1411325"/>
            <a:ext cx="1349994" cy="16271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Picture 2" descr="Logo Instagram PNG transparente - StickPNG">
            <a:extLst>
              <a:ext uri="{FF2B5EF4-FFF2-40B4-BE49-F238E27FC236}">
                <a16:creationId xmlns:a16="http://schemas.microsoft.com/office/drawing/2014/main" id="{7CC679F7-810D-44D3-B491-74C845CE8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25" y="1679199"/>
            <a:ext cx="1091448" cy="109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B7A8254-DD4E-4226-89CB-1E8E5A481A67}"/>
              </a:ext>
            </a:extLst>
          </p:cNvPr>
          <p:cNvSpPr/>
          <p:nvPr/>
        </p:nvSpPr>
        <p:spPr>
          <a:xfrm>
            <a:off x="3858361" y="1419782"/>
            <a:ext cx="1349994" cy="16271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Picture 4" descr="Whatsapp Ios Icono PNG transparente - StickPNG">
            <a:extLst>
              <a:ext uri="{FF2B5EF4-FFF2-40B4-BE49-F238E27FC236}">
                <a16:creationId xmlns:a16="http://schemas.microsoft.com/office/drawing/2014/main" id="{E12C973F-26A3-4AD2-83BA-F8C98CC0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22" y="1307947"/>
            <a:ext cx="2220471" cy="185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787ACD46-7BE5-4DA2-A2EF-690FA7B47453}"/>
              </a:ext>
            </a:extLst>
          </p:cNvPr>
          <p:cNvSpPr/>
          <p:nvPr/>
        </p:nvSpPr>
        <p:spPr>
          <a:xfrm>
            <a:off x="6555800" y="1419782"/>
            <a:ext cx="1349994" cy="16271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4" name="Picture 6" descr="Cómo regresar a los viejos y clásicos iconos de Gmail, Calendario, Drive y  Meet de Google en Android, iOS y Chrome">
            <a:extLst>
              <a:ext uri="{FF2B5EF4-FFF2-40B4-BE49-F238E27FC236}">
                <a16:creationId xmlns:a16="http://schemas.microsoft.com/office/drawing/2014/main" id="{1D4F0AFB-7C0C-4D72-B629-147B3B39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09" y="1625608"/>
            <a:ext cx="1198629" cy="11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uty Salon Business Plan by Slidesgo">
  <a:themeElements>
    <a:clrScheme name="Simple Light">
      <a:dk1>
        <a:srgbClr val="6E6976"/>
      </a:dk1>
      <a:lt1>
        <a:srgbClr val="FFFFFF"/>
      </a:lt1>
      <a:dk2>
        <a:srgbClr val="595959"/>
      </a:dk2>
      <a:lt2>
        <a:srgbClr val="EEEEEE"/>
      </a:lt2>
      <a:accent1>
        <a:srgbClr val="E29699"/>
      </a:accent1>
      <a:accent2>
        <a:srgbClr val="B4818B"/>
      </a:accent2>
      <a:accent3>
        <a:srgbClr val="F6B1A1"/>
      </a:accent3>
      <a:accent4>
        <a:srgbClr val="BF939C"/>
      </a:accent4>
      <a:accent5>
        <a:srgbClr val="FACAB1"/>
      </a:accent5>
      <a:accent6>
        <a:srgbClr val="FCE0D1"/>
      </a:accent6>
      <a:hlink>
        <a:srgbClr val="FCDC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251</Words>
  <Application>Microsoft Office PowerPoint</Application>
  <PresentationFormat>Presentación en pantalla (16:9)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Playfair Display Black</vt:lpstr>
      <vt:lpstr>Arial</vt:lpstr>
      <vt:lpstr>Georgia</vt:lpstr>
      <vt:lpstr>Fira Sans</vt:lpstr>
      <vt:lpstr>Nunito SemiBold</vt:lpstr>
      <vt:lpstr>Trebuchet MS</vt:lpstr>
      <vt:lpstr>Source Sans Pro</vt:lpstr>
      <vt:lpstr>Beauty Salon Business Plan by Slidesgo</vt:lpstr>
      <vt:lpstr>PAQUETE DE SERVICIOS</vt:lpstr>
      <vt:lpstr>CEREMONIAS CAPILARES</vt:lpstr>
      <vt:lpstr>AMAZON Desde</vt:lpstr>
      <vt:lpstr>Metamorfosis cabello corto $160K Metamorfosis cabello medio $200K Metamorfosis cabello largo $240K  Incluyen Shampoo, Mascarilla, Acondicionador, definición y secado con difusor. </vt:lpstr>
      <vt:lpstr>MASOCAPILOTERAPIA Desde</vt:lpstr>
      <vt:lpstr>$25k</vt:lpstr>
      <vt:lpstr>MANOS Y  PIES     </vt:lpstr>
      <vt:lpstr>Combo: $50K Manicure tradicional: $25K Pedicura tradicional: $30K </vt:lpstr>
      <vt:lpstr>Instagram</vt:lpstr>
      <vt:lpstr>Tu vida no mejora por casualidad mejora por el cambio  Jim Rohn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PAQUETE DE SERVICIOS</dc:title>
  <cp:lastModifiedBy>Andrés Arévalo</cp:lastModifiedBy>
  <cp:revision>2</cp:revision>
  <dcterms:modified xsi:type="dcterms:W3CDTF">2022-07-19T23:00:56Z</dcterms:modified>
</cp:coreProperties>
</file>